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C8FAE8-0CE0-4D84-A612-969E1E1471B7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2699A8-299A-42B6-927F-7033075DB6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Mendel’s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Mr. Jones</a:t>
            </a:r>
          </a:p>
          <a:p>
            <a:r>
              <a:rPr lang="en-US" dirty="0" smtClean="0"/>
              <a:t>Standard 7.2.d Students know plant and animal cells contain many thousands of different genes and typically have two copies of every gene.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Black Fur (Dominant) White Fur (Recessive)</a:t>
            </a:r>
          </a:p>
          <a:p>
            <a:pPr marL="109728" indent="0">
              <a:buNone/>
            </a:pPr>
            <a:r>
              <a:rPr lang="en-US" dirty="0"/>
              <a:t>Question: Does this rabbit possess a dominant allele</a:t>
            </a:r>
            <a:r>
              <a:rPr lang="en-US" dirty="0" smtClean="0"/>
              <a:t>?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Answer: No, the rabbit does not contain a dominate allele because it does not have black fur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Into Practice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286000" cy="225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0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/>
              <a:t>p</a:t>
            </a:r>
            <a:r>
              <a:rPr lang="en-US" dirty="0" smtClean="0"/>
              <a:t>unnett squares find the alleles that would be passed from parent to offspring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64667"/>
              </p:ext>
            </p:extLst>
          </p:nvPr>
        </p:nvGraphicFramePr>
        <p:xfrm>
          <a:off x="1676400" y="3512885"/>
          <a:ext cx="14478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</a:tblGrid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314355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15061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67234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419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28233"/>
              </p:ext>
            </p:extLst>
          </p:nvPr>
        </p:nvGraphicFramePr>
        <p:xfrm>
          <a:off x="4267200" y="3564815"/>
          <a:ext cx="14478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</a:tblGrid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319548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3202546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372427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84260" y="447153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0940" y="3182881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2)</a:t>
            </a:r>
            <a:endParaRPr lang="en-US" sz="27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38247"/>
              </p:ext>
            </p:extLst>
          </p:nvPr>
        </p:nvGraphicFramePr>
        <p:xfrm>
          <a:off x="6629400" y="3564815"/>
          <a:ext cx="14478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</a:tblGrid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58000" y="319548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3202546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372427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447153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6623" y="3202546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1778340" y="5257800"/>
            <a:ext cx="5765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T= Dominant Tall	t= Recessive Short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Dominant always gets written in capital and gets placed before the recessive trait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Mendel?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1295400"/>
            <a:ext cx="4040188" cy="3127706"/>
          </a:xfrm>
        </p:spPr>
        <p:txBody>
          <a:bodyPr/>
          <a:lstStyle/>
          <a:p>
            <a:r>
              <a:rPr lang="en-US" dirty="0" smtClean="0"/>
              <a:t>A priest who lived in the mid-nineteenth century</a:t>
            </a:r>
          </a:p>
          <a:p>
            <a:r>
              <a:rPr lang="en-US" dirty="0" smtClean="0"/>
              <a:t>Tended the monastery's garden</a:t>
            </a:r>
          </a:p>
          <a:p>
            <a:r>
              <a:rPr lang="en-US" dirty="0" smtClean="0"/>
              <a:t>Created plant hybrids in his garden and discovered heredity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23" y="1295400"/>
            <a:ext cx="372721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247775"/>
            <a:ext cx="84661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Heredity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passing of physical characteristics from parents to offspring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Pea Plants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Mendel wondered why pea plants had different characteristics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Each different characteristic is called a trait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Heredity?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1447800"/>
            <a:ext cx="84661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Mendel observed that the pea plants’ traits were often similar to those of their parents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Sometimes there was variation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Variation: The pea plants had different traits from those of their parents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Mendel experimented with thousands of pea plants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Mendel’s experiments led to the foundation of: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Genetics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The scientific study of heredity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7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Medel’s</a:t>
            </a:r>
            <a:r>
              <a:rPr lang="en-US" dirty="0" smtClean="0"/>
              <a:t> Experiments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67" y="1371600"/>
            <a:ext cx="5540477" cy="488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6444" y="6260256"/>
            <a:ext cx="1219200" cy="36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Purebred</a:t>
            </a:r>
          </a:p>
          <a:p>
            <a:pPr lvl="1"/>
            <a:r>
              <a:rPr lang="en-US" dirty="0" smtClean="0"/>
              <a:t>An organism is the offspring of many generations that have the same trait (one type of allele) 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An organism that has two different alleles for a trait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Purebred vs. hybrid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6999"/>
            <a:ext cx="2209800" cy="242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9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</a:t>
            </a:r>
          </a:p>
          <a:p>
            <a:pPr lvl="1"/>
            <a:r>
              <a:rPr lang="en-US" dirty="0" smtClean="0"/>
              <a:t>Factors that control a trait</a:t>
            </a:r>
          </a:p>
          <a:p>
            <a:pPr lvl="1"/>
            <a:endParaRPr lang="en-US" dirty="0"/>
          </a:p>
          <a:p>
            <a:r>
              <a:rPr lang="en-US" dirty="0" smtClean="0"/>
              <a:t>Alleles</a:t>
            </a:r>
          </a:p>
          <a:p>
            <a:pPr lvl="1"/>
            <a:r>
              <a:rPr lang="en-US" dirty="0" smtClean="0"/>
              <a:t>The different forms of a gene</a:t>
            </a:r>
          </a:p>
          <a:p>
            <a:pPr lvl="2"/>
            <a:r>
              <a:rPr lang="en-US" dirty="0" smtClean="0"/>
              <a:t>Mendel observed</a:t>
            </a:r>
          </a:p>
          <a:p>
            <a:pPr lvl="3"/>
            <a:r>
              <a:rPr lang="en-US" dirty="0" smtClean="0"/>
              <a:t>Each pea plant inherits 2 alleles from its parents</a:t>
            </a:r>
          </a:p>
          <a:p>
            <a:pPr lvl="3"/>
            <a:r>
              <a:rPr lang="en-US" dirty="0" smtClean="0"/>
              <a:t>One allele from the egg, one from the sperm</a:t>
            </a:r>
          </a:p>
          <a:p>
            <a:pPr lvl="3"/>
            <a:r>
              <a:rPr lang="en-US" dirty="0" smtClean="0"/>
              <a:t>A pea plant may inherit two alleles for tall stems, two alleles for short stems, or one of each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&amp; Alleles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 organism’s traits are determined by the alleles it inherits from its parents</a:t>
            </a:r>
          </a:p>
          <a:p>
            <a:r>
              <a:rPr lang="en-US" b="1" dirty="0" smtClean="0"/>
              <a:t>Some alleles are dominant, while other alleles are recessive</a:t>
            </a:r>
          </a:p>
          <a:p>
            <a:endParaRPr lang="en-US" dirty="0"/>
          </a:p>
          <a:p>
            <a:r>
              <a:rPr lang="en-US" dirty="0" smtClean="0"/>
              <a:t>Dominant allele</a:t>
            </a:r>
          </a:p>
          <a:p>
            <a:pPr lvl="1"/>
            <a:r>
              <a:rPr lang="en-US" dirty="0" smtClean="0"/>
              <a:t>One whose trait will always show up in the organism when the allele is present</a:t>
            </a:r>
            <a:endParaRPr lang="en-US" dirty="0"/>
          </a:p>
          <a:p>
            <a:r>
              <a:rPr lang="en-US" dirty="0" smtClean="0"/>
              <a:t>Recessive allele</a:t>
            </a:r>
          </a:p>
          <a:p>
            <a:pPr lvl="1"/>
            <a:r>
              <a:rPr lang="en-US" dirty="0" smtClean="0"/>
              <a:t>A hidden allele whenever the dominant allele is present</a:t>
            </a:r>
          </a:p>
          <a:p>
            <a:pPr lvl="1"/>
            <a:r>
              <a:rPr lang="en-US" b="1" dirty="0" smtClean="0"/>
              <a:t>Will only show up whenever a dominant allele is not present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Dominant Allele vs. Recessive Allele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8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Black Fur (Dominant) White Fur (Recessive)</a:t>
            </a:r>
          </a:p>
          <a:p>
            <a:pPr marL="109728" indent="0">
              <a:buNone/>
            </a:pPr>
            <a:r>
              <a:rPr lang="en-US" dirty="0" smtClean="0"/>
              <a:t>Question: Does this rabbit possess a dominant allele?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Answer: Yes, the rabbit does possess a dominant allele because it has black fur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Into Practice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1"/>
            <a:ext cx="205838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</TotalTime>
  <Words>426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Mendel’s Work</vt:lpstr>
      <vt:lpstr>Who is Mendel?</vt:lpstr>
      <vt:lpstr>What is Heredity?</vt:lpstr>
      <vt:lpstr>Genetics </vt:lpstr>
      <vt:lpstr>Medel’s Experiments</vt:lpstr>
      <vt:lpstr>Purebred vs. hybrid</vt:lpstr>
      <vt:lpstr>Genes &amp; Alleles</vt:lpstr>
      <vt:lpstr>Dominant Allele vs. Recessive Allele</vt:lpstr>
      <vt:lpstr>Put Into Practice</vt:lpstr>
      <vt:lpstr>Put Into Practice</vt:lpstr>
      <vt:lpstr>Your Assignment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8</cp:revision>
  <dcterms:created xsi:type="dcterms:W3CDTF">2013-02-19T16:04:14Z</dcterms:created>
  <dcterms:modified xsi:type="dcterms:W3CDTF">2013-02-19T17:53:12Z</dcterms:modified>
</cp:coreProperties>
</file>