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964760-5DDF-453A-9AF4-BD8E04FE8D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4C39E8-BF19-4E97-97C5-8414B7448A01}" type="datetimeFigureOut">
              <a:rPr lang="en-US" smtClean="0"/>
              <a:t>1/7/2013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Organelles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905000"/>
          </a:xfrm>
        </p:spPr>
        <p:txBody>
          <a:bodyPr/>
          <a:lstStyle/>
          <a:p>
            <a:r>
              <a:rPr lang="en-US" dirty="0" smtClean="0"/>
              <a:t>Mr. Jones</a:t>
            </a:r>
          </a:p>
          <a:p>
            <a:r>
              <a:rPr lang="en-US" smtClean="0"/>
              <a:t>1/7/13</a:t>
            </a:r>
            <a:endParaRPr lang="en-US" dirty="0" smtClean="0"/>
          </a:p>
          <a:p>
            <a:r>
              <a:rPr lang="en-US" dirty="0" smtClean="0"/>
              <a:t>CA Content Standard: 5.a</a:t>
            </a:r>
          </a:p>
          <a:p>
            <a:r>
              <a:rPr lang="en-US" dirty="0" smtClean="0"/>
              <a:t>Students know plants and animals have levels of organization for structure and function of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652"/>
            <a:ext cx="7620000" cy="4800600"/>
          </a:xfrm>
        </p:spPr>
        <p:txBody>
          <a:bodyPr/>
          <a:lstStyle/>
          <a:p>
            <a:r>
              <a:rPr lang="en-US" dirty="0" smtClean="0"/>
              <a:t>Storage areas of cells</a:t>
            </a:r>
          </a:p>
          <a:p>
            <a:endParaRPr lang="en-US" dirty="0" smtClean="0"/>
          </a:p>
          <a:p>
            <a:r>
              <a:rPr lang="en-US" dirty="0" smtClean="0"/>
              <a:t>Plants have one large central vacuole</a:t>
            </a:r>
          </a:p>
          <a:p>
            <a:endParaRPr lang="en-US" dirty="0" smtClean="0"/>
          </a:p>
          <a:p>
            <a:r>
              <a:rPr lang="en-US" dirty="0" smtClean="0"/>
              <a:t>Animal cells do not have central vacuoles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8439"/>
            <a:ext cx="2795588" cy="232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C:\Users\Brian\AppData\Local\Temp\SNAGHTML233a893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3" y="3738439"/>
            <a:ext cx="3177550" cy="232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606319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3052" y="6063191"/>
            <a:ext cx="1366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down large food particles into smaller ones</a:t>
            </a:r>
          </a:p>
          <a:p>
            <a:endParaRPr lang="en-US" dirty="0" smtClean="0"/>
          </a:p>
          <a:p>
            <a:r>
              <a:rPr lang="en-US" dirty="0" smtClean="0"/>
              <a:t>Also break down old cell parts and release the substances so they can be used again (recycle)</a:t>
            </a:r>
          </a:p>
          <a:p>
            <a:endParaRPr lang="en-US" dirty="0" smtClean="0"/>
          </a:p>
          <a:p>
            <a:r>
              <a:rPr lang="en-US" dirty="0" smtClean="0"/>
              <a:t>Are the janitors of the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hope you had a great break</a:t>
            </a:r>
          </a:p>
          <a:p>
            <a:endParaRPr lang="en-US" dirty="0" smtClean="0"/>
          </a:p>
          <a:p>
            <a:r>
              <a:rPr lang="en-US" dirty="0" smtClean="0"/>
              <a:t>Any stories from the break?</a:t>
            </a:r>
          </a:p>
          <a:p>
            <a:endParaRPr lang="en-US" dirty="0" smtClean="0"/>
          </a:p>
          <a:p>
            <a:r>
              <a:rPr lang="en-US" dirty="0" smtClean="0"/>
              <a:t>Any more science camp letters?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unit of structure and function in living things</a:t>
            </a:r>
            <a:endParaRPr lang="en-US" dirty="0"/>
          </a:p>
        </p:txBody>
      </p:sp>
      <p:pic>
        <p:nvPicPr>
          <p:cNvPr id="1026" name="Picture 2" descr="C:\Users\Brian\AppData\Local\Temp\SNAGHTML22be94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437197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2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the human body is made of organs, so is a living cell</a:t>
            </a:r>
          </a:p>
          <a:p>
            <a:r>
              <a:rPr lang="en-US" dirty="0" smtClean="0"/>
              <a:t>Organs in a cell are known as “organelles”</a:t>
            </a:r>
          </a:p>
          <a:p>
            <a:pPr lvl="1"/>
            <a:r>
              <a:rPr lang="en-US" dirty="0" smtClean="0"/>
              <a:t>A tiny cell structure that carries out a specific function within the cell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Brian\AppData\Local\Temp\SNAGHTML22be94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587" y="2971800"/>
            <a:ext cx="3429000" cy="330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08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nucleus of the cell is the cell’s control center, directing all of the cell’s activities</a:t>
            </a:r>
            <a:endParaRPr lang="en-US" dirty="0"/>
          </a:p>
        </p:txBody>
      </p:sp>
      <p:pic>
        <p:nvPicPr>
          <p:cNvPr id="3074" name="Picture 2" descr="C:\Users\Brian\AppData\Local\Temp\SNAGHTML22be94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437197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87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organelles where protein is produced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35835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85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mitochondria release most of the cell’s energy</a:t>
            </a:r>
          </a:p>
          <a:p>
            <a:r>
              <a:rPr lang="en-US" dirty="0" smtClean="0"/>
              <a:t>Known as the cell’s “powerhouse” because they convert energy in food molecules to energy the cell can use to carry out its function</a:t>
            </a:r>
          </a:p>
        </p:txBody>
      </p:sp>
      <p:pic>
        <p:nvPicPr>
          <p:cNvPr id="4" name="Picture 2" descr="C:\Users\Brian\AppData\Local\Temp\SNAGHTML22be94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3305175" cy="318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4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maze of passageways that help form proteins and other materials</a:t>
            </a:r>
          </a:p>
          <a:p>
            <a:r>
              <a:rPr lang="en-US" dirty="0" smtClean="0"/>
              <a:t>They also carry material throughout the cell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33169"/>
            <a:ext cx="5834355" cy="320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8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Organelles that transport materials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Also known as the cell’s “mail room”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Receive proteins and other newly formed materials from the endoplasmic reticulum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Distribute the package and materials to other parts of the cell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Also receive materials outside the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160</TotalTime>
  <Words>282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Cell Organelles</vt:lpstr>
      <vt:lpstr>Welcome Back</vt:lpstr>
      <vt:lpstr>What is a cell?</vt:lpstr>
      <vt:lpstr>Organization of a Cell</vt:lpstr>
      <vt:lpstr>Nucleus</vt:lpstr>
      <vt:lpstr>Ribosomes</vt:lpstr>
      <vt:lpstr>Mitochondria</vt:lpstr>
      <vt:lpstr>Endoplasmic Reticulum</vt:lpstr>
      <vt:lpstr>Golgi body</vt:lpstr>
      <vt:lpstr>Vacuoles</vt:lpstr>
      <vt:lpstr>Lysosomes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Organelles</dc:title>
  <dc:creator>Brian</dc:creator>
  <cp:lastModifiedBy>Brian</cp:lastModifiedBy>
  <cp:revision>4</cp:revision>
  <dcterms:created xsi:type="dcterms:W3CDTF">2013-01-07T16:10:02Z</dcterms:created>
  <dcterms:modified xsi:type="dcterms:W3CDTF">2013-01-07T18:50:26Z</dcterms:modified>
</cp:coreProperties>
</file>