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4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F928E-589E-4638-90A6-021C31362B1F}" type="datetimeFigureOut">
              <a:rPr lang="en-US" smtClean="0"/>
              <a:t>1/8/2013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142D2-CCCA-49BB-9B40-FC88BF5C01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F928E-589E-4638-90A6-021C31362B1F}" type="datetimeFigureOut">
              <a:rPr lang="en-US" smtClean="0"/>
              <a:t>1/8/2013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142D2-CCCA-49BB-9B40-FC88BF5C01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F928E-589E-4638-90A6-021C31362B1F}" type="datetimeFigureOut">
              <a:rPr lang="en-US" smtClean="0"/>
              <a:t>1/8/2013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142D2-CCCA-49BB-9B40-FC88BF5C01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F928E-589E-4638-90A6-021C31362B1F}" type="datetimeFigureOut">
              <a:rPr lang="en-US" smtClean="0"/>
              <a:t>1/8/2013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142D2-CCCA-49BB-9B40-FC88BF5C01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F928E-589E-4638-90A6-021C31362B1F}" type="datetimeFigureOut">
              <a:rPr lang="en-US" smtClean="0"/>
              <a:t>1/8/2013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142D2-CCCA-49BB-9B40-FC88BF5C01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F928E-589E-4638-90A6-021C31362B1F}" type="datetimeFigureOut">
              <a:rPr lang="en-US" smtClean="0"/>
              <a:t>1/8/2013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142D2-CCCA-49BB-9B40-FC88BF5C01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F928E-589E-4638-90A6-021C31362B1F}" type="datetimeFigureOut">
              <a:rPr lang="en-US" smtClean="0"/>
              <a:t>1/8/2013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142D2-CCCA-49BB-9B40-FC88BF5C01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F928E-589E-4638-90A6-021C31362B1F}" type="datetimeFigureOut">
              <a:rPr lang="en-US" smtClean="0"/>
              <a:t>1/8/2013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142D2-CCCA-49BB-9B40-FC88BF5C01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F928E-589E-4638-90A6-021C31362B1F}" type="datetimeFigureOut">
              <a:rPr lang="en-US" smtClean="0"/>
              <a:t>1/8/2013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142D2-CCCA-49BB-9B40-FC88BF5C01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F928E-589E-4638-90A6-021C31362B1F}" type="datetimeFigureOut">
              <a:rPr lang="en-US" smtClean="0"/>
              <a:t>1/8/2013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142D2-CCCA-49BB-9B40-FC88BF5C01A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F928E-589E-4638-90A6-021C31362B1F}" type="datetimeFigureOut">
              <a:rPr lang="en-US" smtClean="0"/>
              <a:t>1/8/2013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56142D2-CCCA-49BB-9B40-FC88BF5C01A3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A56142D2-CCCA-49BB-9B40-FC88BF5C01A3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741F928E-589E-4638-90A6-021C31362B1F}" type="datetimeFigureOut">
              <a:rPr lang="en-US" smtClean="0"/>
              <a:t>1/8/2013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Cell Structure and Vocabulary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1/8/13</a:t>
            </a:r>
          </a:p>
          <a:p>
            <a:r>
              <a:rPr lang="en-US" dirty="0" smtClean="0"/>
              <a:t>Standard 7.1 All living organisms are composed of cells, from just one to many trillions, whose details usually are visible through a microscope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5218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What is a cell?</a:t>
            </a:r>
          </a:p>
          <a:p>
            <a:pPr lvl="1"/>
            <a:r>
              <a:rPr lang="en-US" dirty="0" smtClean="0"/>
              <a:t>The basic units of structure and function in living things</a:t>
            </a:r>
          </a:p>
          <a:p>
            <a:pPr lvl="1"/>
            <a:endParaRPr lang="en-US" dirty="0"/>
          </a:p>
          <a:p>
            <a:r>
              <a:rPr lang="en-US" dirty="0" smtClean="0"/>
              <a:t>What are the organelles of a cell?</a:t>
            </a:r>
          </a:p>
          <a:p>
            <a:pPr lvl="1"/>
            <a:r>
              <a:rPr lang="en-US" dirty="0" smtClean="0"/>
              <a:t>Nucleus</a:t>
            </a:r>
          </a:p>
          <a:p>
            <a:pPr lvl="1"/>
            <a:r>
              <a:rPr lang="en-US" dirty="0" smtClean="0"/>
              <a:t>Mitochondria</a:t>
            </a:r>
          </a:p>
          <a:p>
            <a:pPr lvl="1"/>
            <a:r>
              <a:rPr lang="en-US" dirty="0" smtClean="0"/>
              <a:t>Endoplasmic Reticulum</a:t>
            </a:r>
          </a:p>
          <a:p>
            <a:pPr lvl="1"/>
            <a:r>
              <a:rPr lang="en-US" dirty="0" smtClean="0"/>
              <a:t>Ribosomes</a:t>
            </a:r>
          </a:p>
          <a:p>
            <a:pPr lvl="1"/>
            <a:r>
              <a:rPr lang="en-US" dirty="0" smtClean="0"/>
              <a:t>Golgi body</a:t>
            </a:r>
          </a:p>
          <a:p>
            <a:pPr lvl="1"/>
            <a:r>
              <a:rPr lang="en-US" dirty="0" smtClean="0"/>
              <a:t>Vacuole</a:t>
            </a:r>
          </a:p>
          <a:p>
            <a:pPr lvl="1"/>
            <a:r>
              <a:rPr lang="en-US" dirty="0" smtClean="0"/>
              <a:t>Lysosomes</a:t>
            </a:r>
          </a:p>
          <a:p>
            <a:pPr lvl="1"/>
            <a:r>
              <a:rPr lang="en-US" b="1" dirty="0" smtClean="0"/>
              <a:t>Chloroplasts (Plants)</a:t>
            </a:r>
          </a:p>
          <a:p>
            <a:pPr lvl="1"/>
            <a:r>
              <a:rPr lang="en-US" b="1" dirty="0" smtClean="0"/>
              <a:t>Cytoplasm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1358803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Chloroplasts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Chloroplasts capture energy from sunlight and use it to produce food</a:t>
            </a:r>
          </a:p>
          <a:p>
            <a:endParaRPr lang="en-US" dirty="0" smtClean="0"/>
          </a:p>
          <a:p>
            <a:r>
              <a:rPr lang="en-US" dirty="0" smtClean="0"/>
              <a:t>Think </a:t>
            </a:r>
            <a:r>
              <a:rPr lang="en-US" b="1" dirty="0" smtClean="0"/>
              <a:t>Photosynthesis</a:t>
            </a:r>
          </a:p>
          <a:p>
            <a:endParaRPr lang="en-US" dirty="0" smtClean="0"/>
          </a:p>
          <a:p>
            <a:r>
              <a:rPr lang="en-US" dirty="0" smtClean="0"/>
              <a:t>Chloroplasts are only located in plants and plankton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35548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Cytoplasm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region between the cell membrane and the nucleus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Cytoplasm is constantly moving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3048000"/>
            <a:ext cx="3733800" cy="32842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50924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Cell Wall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 a rigid layer of nonliving material that surrounds the cell</a:t>
            </a:r>
          </a:p>
          <a:p>
            <a:endParaRPr lang="en-US" dirty="0"/>
          </a:p>
          <a:p>
            <a:r>
              <a:rPr lang="en-US" dirty="0" smtClean="0"/>
              <a:t>Is only found in </a:t>
            </a:r>
            <a:r>
              <a:rPr lang="en-US" b="1" dirty="0" smtClean="0"/>
              <a:t>plants</a:t>
            </a:r>
            <a:r>
              <a:rPr lang="en-US" dirty="0" smtClean="0"/>
              <a:t> and some other organisms</a:t>
            </a:r>
          </a:p>
          <a:p>
            <a:endParaRPr lang="en-US" dirty="0"/>
          </a:p>
          <a:p>
            <a:r>
              <a:rPr lang="en-US" dirty="0" smtClean="0"/>
              <a:t>A cell wall helps protect and support the cell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3733799"/>
            <a:ext cx="2333625" cy="27320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16697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Cytoskeleton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Animal cells and many single celled organisms do not have cell walls, but a cytoskeleton.</a:t>
            </a:r>
          </a:p>
          <a:p>
            <a:endParaRPr lang="en-US" dirty="0" smtClean="0"/>
          </a:p>
          <a:p>
            <a:r>
              <a:rPr lang="en-US" dirty="0" smtClean="0"/>
              <a:t>A protein “framework”</a:t>
            </a:r>
            <a:endParaRPr lang="en-US" dirty="0"/>
          </a:p>
          <a:p>
            <a:endParaRPr lang="en-US" dirty="0"/>
          </a:p>
          <a:p>
            <a:r>
              <a:rPr lang="en-US" dirty="0" smtClean="0"/>
              <a:t>A cytoskeleton gives the cell it’s shape</a:t>
            </a:r>
          </a:p>
          <a:p>
            <a:endParaRPr lang="en-US" dirty="0"/>
          </a:p>
        </p:txBody>
      </p:sp>
      <p:pic>
        <p:nvPicPr>
          <p:cNvPr id="3074" name="Picture 2" descr="C:\Users\Brian\AppData\Local\Temp\SNAGHTML27e8739f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4114800"/>
            <a:ext cx="4114800" cy="2587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672705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Cell Membrane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outside boundary that separates the cell from its environment</a:t>
            </a:r>
          </a:p>
          <a:p>
            <a:endParaRPr lang="en-US" dirty="0"/>
          </a:p>
          <a:p>
            <a:r>
              <a:rPr lang="en-US" dirty="0" smtClean="0"/>
              <a:t>In </a:t>
            </a:r>
            <a:r>
              <a:rPr lang="en-US" b="1" dirty="0" smtClean="0"/>
              <a:t>plant cells</a:t>
            </a:r>
            <a:r>
              <a:rPr lang="en-US" dirty="0" smtClean="0"/>
              <a:t>, this is located just inside the cell wall</a:t>
            </a:r>
          </a:p>
          <a:p>
            <a:endParaRPr lang="en-US" b="1" dirty="0"/>
          </a:p>
          <a:p>
            <a:r>
              <a:rPr lang="en-US" dirty="0" smtClean="0"/>
              <a:t>In </a:t>
            </a:r>
            <a:r>
              <a:rPr lang="en-US" b="1" dirty="0" smtClean="0"/>
              <a:t>animal cells</a:t>
            </a:r>
            <a:r>
              <a:rPr lang="en-US" dirty="0" smtClean="0"/>
              <a:t>, the cell membrane forms the outside boundary that separates the cell from its environment</a:t>
            </a:r>
          </a:p>
          <a:p>
            <a:pPr lvl="1"/>
            <a:r>
              <a:rPr lang="en-US" b="1" dirty="0" smtClean="0"/>
              <a:t>The cell membrane controls what substances come into and out of a cell </a:t>
            </a:r>
            <a:r>
              <a:rPr lang="en-US" b="1" dirty="0" smtClean="0">
                <a:sym typeface="Wingdings" pitchFamily="2" charset="2"/>
              </a:rPr>
              <a:t>Important, will be on test</a:t>
            </a:r>
            <a:endParaRPr lang="en-US" b="1" dirty="0"/>
          </a:p>
        </p:txBody>
      </p:sp>
      <p:pic>
        <p:nvPicPr>
          <p:cNvPr id="4098" name="Picture 2" descr="C:\Users\Brian\AppData\Local\Temp\SNAGHTML27e8739f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4695824"/>
            <a:ext cx="3438525" cy="2162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66354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Cell Theory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living things are composed (made) of cells</a:t>
            </a:r>
          </a:p>
          <a:p>
            <a:endParaRPr lang="en-US" dirty="0"/>
          </a:p>
          <a:p>
            <a:r>
              <a:rPr lang="en-US" dirty="0" smtClean="0"/>
              <a:t>Cells are the basic units of structure and function in living things</a:t>
            </a:r>
          </a:p>
          <a:p>
            <a:endParaRPr lang="en-US" dirty="0"/>
          </a:p>
          <a:p>
            <a:r>
              <a:rPr lang="en-US" dirty="0" smtClean="0"/>
              <a:t>All cells are produced from other cells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2879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1421</TotalTime>
  <Words>258</Words>
  <Application>Microsoft Office PowerPoint</Application>
  <PresentationFormat>On-screen Show (4:3)</PresentationFormat>
  <Paragraphs>52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Adjacency</vt:lpstr>
      <vt:lpstr>Cell Structure and Vocabulary</vt:lpstr>
      <vt:lpstr>Review</vt:lpstr>
      <vt:lpstr>Chloroplasts</vt:lpstr>
      <vt:lpstr>Cytoplasm</vt:lpstr>
      <vt:lpstr>Cell Wall</vt:lpstr>
      <vt:lpstr>Cytoskeleton</vt:lpstr>
      <vt:lpstr>Cell Membrane</vt:lpstr>
      <vt:lpstr>Cell Theory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Cell Structure and Vocabulary</dc:title>
  <dc:creator>Brian</dc:creator>
  <cp:lastModifiedBy>Brian</cp:lastModifiedBy>
  <cp:revision>5</cp:revision>
  <dcterms:created xsi:type="dcterms:W3CDTF">2013-01-08T16:02:16Z</dcterms:created>
  <dcterms:modified xsi:type="dcterms:W3CDTF">2013-01-09T15:43:25Z</dcterms:modified>
</cp:coreProperties>
</file>