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645AB0-80D8-42DD-8A66-EEBB333BFA65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7DF0FA-8780-4D6D-A84D-F72120672B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xploratorium.edu/learning_studio/cow_eye/coweye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147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Mr. Jones</a:t>
            </a:r>
          </a:p>
          <a:p>
            <a:r>
              <a:rPr lang="en-US" dirty="0" smtClean="0"/>
              <a:t>11/29/12</a:t>
            </a:r>
          </a:p>
          <a:p>
            <a:r>
              <a:rPr lang="en-US" dirty="0"/>
              <a:t>Retrieved from </a:t>
            </a:r>
            <a:r>
              <a:rPr lang="en-US" dirty="0">
                <a:hlinkClick r:id="rId2"/>
              </a:rPr>
              <a:t>http://www.exploratorium.edu/learning_studio/cow_eye/coweye.pdf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5105400" cy="35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4434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6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3937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73511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5134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2421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8340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172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491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Dispose of the cow eye parts in the trash</a:t>
            </a:r>
          </a:p>
          <a:p>
            <a:endParaRPr lang="en-US" dirty="0"/>
          </a:p>
          <a:p>
            <a:r>
              <a:rPr lang="en-US" dirty="0" smtClean="0"/>
              <a:t>Rinse off</a:t>
            </a:r>
          </a:p>
          <a:p>
            <a:pPr lvl="1"/>
            <a:r>
              <a:rPr lang="en-US" dirty="0" smtClean="0"/>
              <a:t>Scapula</a:t>
            </a:r>
          </a:p>
          <a:p>
            <a:pPr lvl="1"/>
            <a:r>
              <a:rPr lang="en-US" dirty="0" smtClean="0"/>
              <a:t>Scissors</a:t>
            </a:r>
          </a:p>
          <a:p>
            <a:pPr lvl="1"/>
            <a:r>
              <a:rPr lang="en-US" dirty="0" smtClean="0"/>
              <a:t>Styrofoam mat</a:t>
            </a:r>
          </a:p>
          <a:p>
            <a:pPr lvl="1"/>
            <a:r>
              <a:rPr lang="en-US" dirty="0" smtClean="0"/>
              <a:t>Place items on Styrofoam mat in the middle of the table for the next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Wash your hands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pic>
        <p:nvPicPr>
          <p:cNvPr id="17410" name="Picture 2" descr="C:\Users\Brian\AppData\Local\Temp\SNAGHTML91511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Cont.</a:t>
            </a:r>
            <a:endParaRPr lang="en-US" dirty="0"/>
          </a:p>
        </p:txBody>
      </p:sp>
      <p:pic>
        <p:nvPicPr>
          <p:cNvPr id="18434" name="Picture 2" descr="C:\Users\Brian\AppData\Local\Temp\SNAGHTML9162c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86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Eye Dissection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0045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Cont.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68664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Cow’s Eye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708501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72745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56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9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4" y="2819400"/>
            <a:ext cx="87625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868680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70059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" y="2819400"/>
            <a:ext cx="869266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439</TotalTime>
  <Words>88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PowerPoint Presentation</vt:lpstr>
      <vt:lpstr>Cow Eye Dissection</vt:lpstr>
      <vt:lpstr>Parts of a Cow’s Eye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  <vt:lpstr>Step 13</vt:lpstr>
      <vt:lpstr>Clean Up</vt:lpstr>
      <vt:lpstr>Key Vocabulary</vt:lpstr>
      <vt:lpstr>Key Vocabulary Cont.</vt:lpstr>
      <vt:lpstr>Key Vocabulary Cont.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5</cp:revision>
  <dcterms:created xsi:type="dcterms:W3CDTF">2012-11-29T16:55:48Z</dcterms:created>
  <dcterms:modified xsi:type="dcterms:W3CDTF">2012-12-03T23:17:29Z</dcterms:modified>
</cp:coreProperties>
</file>