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EAEAEA"/>
    <a:srgbClr val="221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0" autoAdjust="0"/>
  </p:normalViewPr>
  <p:slideViewPr>
    <p:cSldViewPr>
      <p:cViewPr>
        <p:scale>
          <a:sx n="73" d="100"/>
          <a:sy n="73" d="100"/>
        </p:scale>
        <p:origin x="-65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6:40.48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D85148-41FF-433B-834B-87C80AF14B17}" emma:medium="tactile" emma:mode="ink">
          <msink:context xmlns:msink="http://schemas.microsoft.com/ink/2010/main" type="writingRegion" rotatedBoundingBox="14304,5654 13696,11943 10464,11631 11071,5341"/>
        </emma:interpretation>
      </emma:emma>
    </inkml:annotationXML>
    <inkml:traceGroup>
      <inkml:annotationXML>
        <emma:emma xmlns:emma="http://www.w3.org/2003/04/emma" version="1.0">
          <emma:interpretation id="{6997F4B1-64B2-4D98-BF54-1E4DB72B86CC}" emma:medium="tactile" emma:mode="ink">
            <msink:context xmlns:msink="http://schemas.microsoft.com/ink/2010/main" type="paragraph" rotatedBoundingBox="14304,5654 13696,11943 10464,11631 11071,5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ADBC1-EF7C-49A1-B171-569AF7A7687F}" emma:medium="tactile" emma:mode="ink">
              <msink:context xmlns:msink="http://schemas.microsoft.com/ink/2010/main" type="line" rotatedBoundingBox="14304,5654 13696,11943 10464,11631 11071,5341"/>
            </emma:interpretation>
          </emma:emma>
        </inkml:annotationXML>
        <inkml:traceGroup>
          <inkml:annotationXML>
            <emma:emma xmlns:emma="http://www.w3.org/2003/04/emma" version="1.0">
              <emma:interpretation id="{41282DE3-5507-46E5-987E-279606DCC7B3}" emma:medium="tactile" emma:mode="ink">
                <msink:context xmlns:msink="http://schemas.microsoft.com/ink/2010/main" type="inkWord" rotatedBoundingBox="10464,11631 11071,5341 14304,5654 13696,11943"/>
              </emma:interpretation>
            </emma:emma>
          </inkml:annotationXML>
          <inkml:trace contextRef="#ctx0" brushRef="#br0">1854 918 608,'0'0'128,"0"0"64,0 0-63,0 0 3074,0 0-2050,0 0-705,0 0-320,0 0-64,0 0-128,0 0 32,0 36-352,0-36-353,0 0-320,0 0 160,0 0 833,0 0 545,0 0 31,0 0-192,0 0-63,0 0-129,0 0-128,0 0-513,0 0-2466</inkml:trace>
          <inkml:trace contextRef="#ctx0" brushRef="#br0" timeOffset="1208.0691">1704 990 576,'183'0'384,"-183"0"962,0 0 2882,0 0-2915,0 0-961,0 0 65,39 0 447,-6 0-127,6 0-352,0 0-33,-6-36 160,6 36-95,-7-36 31,40 36 161,-33-37-33,0 37-159,-39-36-193,33 36 0,6 0-32,-39 0-160,33 0 32,-33 0-64,0 0-64,0 0-160,0 0-32,0 0 128,0 0 192,0 0 0,0-36-160,0 36-225,0 0 161,0 0-192,0 0 96,0 0 0,0 0-289,0 0-512,0 0-256,-33 0-257,33 0-800,0 0-2467</inkml:trace>
          <inkml:trace contextRef="#ctx0" brushRef="#br0" timeOffset="641.0366">1704 990 384,'0'37'384,"0"-37"-192,0 0 4549,0 0-3652,0 0-224,0 0 320,0 0-609,0 36-191,0-36-33,39 0 129,-39 0-33,40 0-64,-8 0-288,-32 0-31,39 0-33,-6 0 64,6 0-96,-39 0 64,33 0-160,-33 0 64,0 0-257,0 0-415,0 0-385,0 0-449,0 0-2530</inkml:trace>
          <inkml:trace contextRef="#ctx0" brushRef="#br0" timeOffset="3016.1725">2507 845 256,'0'0'833,"0"0"-705,0 0 833,0 0 2210,0 0-2211,0 0-287,0 0 512,0 0-64,0 0-160,0 0-288,0 0 96,0 0 31,0 0 129,0 0-32,0 0-256,0 0-161,0 0-160,0 0-127,0 0-97,32 0 64,-32 0 64,0 0-32,0 0 32,0 0-63,0 0-1,39 0 32,-39 0 128,0 36 1,0-36-1,39 0-64,-39 0 32,0 37-127,0-37-129,0 0 32,33 36-32,-33-36 0,39 36 0,-39 1 0,33-37-32,-33 36 32,0-36-32,0 36 32,0-36-32,39 37 0,-39-37 96,0 36-160,0-36 64,0 36 0,0-36 96,0 37-96,0-1-32,33-36 64,-33 37-32,0-1 0,0-36 0,0 36 0,0-36 0,0 37 0,0-37-32,0 36 64,0-36 0,0 36-32,0 1-32,0-37 32,0 36 0,0-36 0,0 36 0,0 1 0,0-37 0,0 36 0,0-36 32,0 36-64,0-36 64,-33 37 0,33-37-32,0 36 0,0-36 0,0 36 32,0-36 0,0 37-32,0-37 32,0 36-64,0 1 32,0-37 32,0 36-32,0-36 0,0 36 0,0-36 0,0 37 0,0-1 32,0-36-64,0 36 32,0-36 32,0 37-32,0-37 0,0 36 0,0-36 0,0 36 0,0-36 0,0 37 0,-39-37-32,39 36 32,0-36 0,0 36 32,0-36-64,0 0 32,0 37 0,0-37 0,-33 0 0,33 36 0,0-36-32,0 0 0,-39 0 32,39 36 0,-33-36 0,33 37 0,-39-37-96,0 36 96,39-36 32,-32 36-64,-8-36 64,40 0-32,-32 0 32,-7 37-32,39-37-32,-33 0 0,-6 0 96,6 36-128,33-36 96,-39 0 0,0 0-32,6 37 0,33-37-32,-39 0 32,39 0 32,-32 36 0,32-36 0,-39 0 0,39 0 0,-33 0-32,33 0 0,-39 0-32,39 0 64,0 0-96,0 0 64,0 0-64,-39 0 64,39 36-32,0-36 0,0 0 32,0 0-32,0 0 64,0 0-32,0 0 0,0 0 32,0 0-64,0 37 64,0-37 0,0 0-32,0 0 0,0 0-96,0 0-737,0 0-961,0 0-1569,0 0-1794</inkml:trace>
          <inkml:trace contextRef="#ctx0" brushRef="#br1" timeOffset="147604.4425">2833-3332 768,'0'0'4741,"0"0"-609,0 0-1314,0 0-640,0 0-608,-72 0-385,0 0-64,-39 0-96,0 0-320,-65 0 127,26 0-63,7 0-192,-1 0-1,73 0-159,31 0-1,1 37-192,39-37-128,0 0-160,0 0 224,39 0-128,1 0-160,31-37 32,34 1-64,6 0-224,-1-1-193,34 1-31,-33 36 159,-39-36 225,-1 36 192,-32 0 0,-39 0 64,0 0 96,0 0-160,-110 0 160,-1 0-64,-33 36-32,1 0 0,-40 1 0,40-1 64,32-36 97,0 36-33,78-36 0,-6 0 0,6 37-64,33-37-32,0 0 0,0 0-96,0 0-160,0 0 256,33 0-128,39 0 128,39 0-32,0 0 0,-7 0-64,46 0 32,-46 36-32,7-36-64,0 36-128,-39 1 160,0-37 32,-1 36 32,-32-36 0,33 37 0,-39-37-96,39 36 0,-33-36-1,0 36 1,-39 1 64,32-37 0,-32 0-32,0 36 64,0-36 32,-32 36 257,-46 1 223,6 35-64,-33 1-191,-5-37-33,-1 37 32,6-37-64,27 37-96,45-73 1,-6 37-65,39-37 32,0 0-64,0 0-161,72 0 129,6 0 32,-6 0-64,72 0-160,-1 0-160,40 0 224,-40 0 96,-32 0 64,-39 0-64,-33 0-65,-39 0-63,0 36 64,-39 0 192,-33 37 0,-39-37 0,-32 37 32,32-37-64,6 37-32,-5-37 32,-1 1 289,39-1-1,-39 0-32,78-36-96,-6 37-95,39-37-129,-32 0 64,32 0-32,0 0 0,0 0-97,0 0-31,32 0 128,7 0 0,-6 0 32,45 0 0,-6 36-128,0-36 0,0 37-96,-40-37-96,-32 36 128,0-36-1,0 36-31,0 1 192,-32 35 64,-40-35-32,0-1 32,33 0-32,6-36 1,-6 37 127,39-37-96,0 0 32,0 0-64,0 0 0,0 0 0,0 0-96,0 0 32,0 0-64,0 0 96,0 36-64,0-36-32,0 0-1,72 0 162,0 0-97,39-73 128,-1 1-192,34-1-97,-33-36 1,-7 0 160,-32 36 32,6 0 0,-45-36 0,39 37 64,-1-1-96,1 0 64,6 1 0,-45-1-64,39 36 32,-33-35 32,-6 35-64,-33 37 96,0 0 0,0 0 32,0 0-32,0 0-160,-33 0 96,33 0 0,-39 0-32,6 0 64,33 0 0,0 0-32,-39 0-32,39-36-64,0 36 64,0 0-32,0-36 0,0-1 96,0 1 64,0 0-64,0 36 0,0-37-96,0 37 0,39-36-32,-6 36-32,39 0 64,38 0 0,-38 0 0,39 36 32,-39 1-32,0-1 32,-1 37 32,-71-37-32,0 37 32,0-1 96,-32 1-32,-40 0-32,-6 0 0,45-1-64,-39-35 64,33-1-32,39-36 32,-32 36 0,32-36 32,0 0 64,0 0-32,0 0 64,0 0-128,0-36-192,0 0-96,32-1 160,40 1 64,-33-37 32,-6 37-96,6 36 0,-39-36 32,0 36 32,0 0 0,0 0-33,0 0-95,0 0 0,0 0 128,39 36 96,-39 37-32,0-37 96,33 0 0,-33 37-31,39 0 223,-7-1-320,-32 37 32,0-36 32,0 0 0,0-37-64,0 37 32,0-73 0,0 36-32,0-36 64,0 0-32,0 0 32,0 0 0,0 0 0,0 0-32,0 0 32,0 0-32,0 0-64,0 0-128,0 0 0,0 0 0,0 0-64,0 0 32,0 0 128,39 0-33,-39 37 1,0-1 224,0 37 65,0-37-33,0 37-64,0-1 0,0 1-32,0-37-64,-39 37 64,39-36-32,0-37 0,-32 36 32,32-36 32,0 0 0,0 0 33,0 0 95,0 0-32,0-36-64,0-1-192,32 1-160,7-37 192,-6 0-32,6 1 32,-39-1-161,39 37 129,-39-1 32,33 1 32,-33 36 0,0 0 0,0 0-32,0 0-96,0 0 0,0 0-128,0 0 192,0 36 32,0 37 32,-33 0 32,-45 36 32,6 0 64,1 0-128,-1 0 64,0-36 0,72-1-64,-39-35 64,39-37-32,0 0 32,0 0 64,0 0 97,0 0-33,72-73-192,6-36 0,-6 0-64,-40 0-32,7-37 32,-6 1 32,6-37-97,-39 37 129,0 36 0,0 36 64,0 37 65,0-1 63,0 37-64,0 0-96,0 0-160,-39 0-96,39 0 63,0 73 161,-33 0-32,33 0 64,-39 36-32,39 0-32,0 0 32,0 0 0,-32 0 32,-7 0-64,6 0 64,-6 0-32,0-36 0,6-1 32,33-35-32,-39-37 33,39 36-1,0-36-32,0 0 96,0 0 0,0 0 96,0 0-256,0-36-32,0-1 0,72-35 32,-33 35-32,0-35-65,-6 35 65,38-35 32,-71 35 64,39 37-32,-6-36 64,-33 36-64,0 0-96,0 0-128,0 0 96,-33 73 160,-6-37 32,-32 73 0,-1-36 64,33 36 96,-33 0-128,39-37 0,-6 38 160,39-38 129,-32 1-129,32-37-64,-40 1-96,40-37-96,0 36 128,0-36-96,0 0 96,0 0 32,0-36-96,72-1-160,-33-35 0,33-1-32,0-36 32,-33 36 96,33 0 32,-40 1 0,7 35-32,-6 1 32,-33 36 32,0 0-32,0 0-64,0 0-128,0 0 31,0 36 161,0 37 0,-33 0 65,-38-1-33,32 38 32,6-1 32,-45-37 32,45 37 64,-6-36-64,39 0-32,-33-37 0,-6 37-64,39-73 0,-32 36 0,32-36 0,0 0 32,0 0 97,0 0-33,0 0-160,32-36-96,7-37-65,-6 0-31,6 1 96,-6-1 32,6 0 32,0 37 64,-6 0-96,-33-1 96,0 37 32,0 0-64,0 0-64,0 0-64,0 0-33,0 0 97,-33 73 64,-45-37 32,45 37 64,-39 36 64,33-36-31,7-1-1,-8 38 0,8-42 0,32 5 96,0-37-32,-39 1-128,39-1 0,-39 0-32,39-36 0,0 37 0,0-37 32,0 0-32,0 0 32,0 0-32,0 0-96,0 0 64,0-37-224,0 1-64,0-37 192,0 1-1,0 3-191,0-4 32,0 37 288,0-1 32,0 37 32,0 0-96,0 0-32,0 37 64,0-1 160,-33 37-32,-39-4-32,33 3 160,6 37-95,33-36 63,0 36-64,0-36-64,0 0 0,-39-1 64,39-35-32,0-37-64,0 36-64,0-36 65,0 0-33,0 0 128,0 0-32,0 0-32,0 0-160,0-36-128,39-37-161,-6 37 65,39-37-128,0 36-65,38 1 321,-38 0 0,0-1 0,-33 1 128,-39 36 0,33 0 0,-33 0 32,0 0 0,0 0-32,0 0 128,0 36 96,0 1 32,-33 35-96,-6-35 0,6 36 97,-38-1-1,-1 1-64,-6 0 64,6-1 64,0 1 97,0-37-1,1 37-32,-1-37-159,33 1-129,39-37-64,0 0 32,0 0 32,0 0-224,0 0-257,0-37 97,71 1-257,1-37 65,6 1-33,-6-1 97,0 37 96,0-37 224,-33 73 63,-39 0 33,0 0 32,0 0 0,0 0-128,0 0 160,-78 0-32,-27 36 64,33 37 33,-6-37-1,-26 37 32,32 0 224,0-37-64,-39 37 33,40-37-1,31 1 96,8-1-127,-7-36-161,39 36-64,0-36 0,0 0 0,0 0 64,0 0-96,0 0-384,0 0 31,0-36-223,0-37 95,39 37 97,-7-1-64,-32 1 256,0 0 160,0 36 32,0 0-32,0 0-64,0 0-33,0 36 97,-32 0 289,-46 1 31,6 36 32,0-1-95,0-35-1,33 35 32,7-35 32,-8-1-127,40-36-129,0 0 0,0 0-32,0 0 64,0 0-128,0 0-64,0 0-193,40-36-191,-8-37-161,46 37 65,-45-37 127,-33 37 129,39 36 192,-39-37 128,0 37 0,0 0 32,0 0-128,0 37 64,0-1 224,-72 37 32,33-37 65,-32 37-1,31-1 96,8 1 129,-7 0-97,39-37-128,-33 0-95,33-36-65,0 37-96,-39-37 0,39 36 0,0-36-64,0 37 64,-33-1 0,33-36-64,0 36 0,-39-36 64,39 0-32,0 0-32,0 0 32,0 0-160,0 0 64,0 0 31,39 0-191,-6-36 96,-33 0 0,39 36 96,-39 0 32,0 0-32,0 0-96,0 0 64,0 0-1,0 36 161,0 0 33,-39 37-1,39-37-32,-33 1 96,33-1 32,0-36-128,0 0 0,0 0 96,0 0-32,0 0-63,0 0-1,0-73-289,33 37-63,6-73-64,-6 36 31,-33 0 65,39 1 64,-39-1 128,0 37 64,32-1 32,-32 1 160,0 0 64,0 36 1,0 0-33,0-37-96,-32 37-192,-7 0 32,39 0 32,-72 0-64,39 0 64,-45 0 0,6 0 96,1 0 64,38 37 32,33-37 0,0 0-95,0 0 63,0 0-64,0 0-128,0 0-96,0-73-289,0 37 225,33-37 64,-33 37-32,39-37 128,-39 36 32,32 37 0,-32-36 0,0 36 64,0 0 0,0 0 96,0 0-96,0 0-64,0 0 32,0 0 64,0 0 0,0 0 0,0 0-32,0 0 1,-32 0 31,-7 36-128,39-36 32,-33 0 96,33 0-64,0 37-96,0-37-32,0 0-33,33 0 65,77 36 32,1 1-64,-6-37-128,38 36 0,-65-36-32,-6 36 63,-39 1 1,-33-37 64,0 36 64,0 37 32,0-37 64,-72 37 0,39-1 0,-45 1 64,46 0 0,-40 0-32,33-1 129,6-35 31,33 35-160,-39-35 0,39-1 32,0-36-32,0 0-32,0 0-64,0 0 96,0 0 64,0 0-128,0 0-128,0-36-32,0-1-32,39-35 64,-39-1 32,0 0-33,0 37-127,0-37-64,0 73-289,0-36-480,0-1-769,-39 37-736,6-36-609,-6 36-3331</inkml:trace>
          <inkml:trace contextRef="#ctx0" brushRef="#br0" timeOffset="15415.8817">2650 1754 4195,'0'0'4261,"0"0"-3012,0 0-865,0 0 161,0 0-65,0 0-128,0 0-191,0 0 255,0 0 545,0 0 160,0 0-64,0 0-256,0 0-97,0 0-127,0 0-129,39 0-127,-39-37-1,33 37-64,6 0 32,-6-36-159,6 36-33,0-36 0,-7-1-32,8 37 96,-8-36 64,7 0 0,-6-1 129,6 1-1,0 0-128,-6-1 64,6 1 33,-6 0-97,-33-1-96,39 1-64,-7-37-32,8 73 32,-8-36-32,7-1 96,-39 1-31,39 0 31,-6-1-32,6 1 32,-6 0-64,6-1 0,-6 1-64,6 0 64,0-1-96,33 1 32,-72 0 32,32-1-32,7 1 32,-6-1 0,39-35-32,-72 35 64,39 1-64,0 0 32,-6-37-64,-33 37 32,39-1 32,-39 1-32,32 0-32,-32-1 64,0 5-32,0-4-32,0-1 32,0 37 32,0-36-96,0-1 32,0 37 0,0-36 0,0 36 64,0 0-64,0 0 0,0 0 64,0 0-64,0 0 0,0 0-64,0 0-32,0 0-64,0 0-97,0 0 33,0 0 96,0 0 96,0 0 64,-32 0 0,32 36 32,-39-36-32,6 37 32,-6-1-32,0 1 64,-33-1-32,39 33-32,-6-33 64,-33 37-32,40-37-32,-46 37 32,6-1 0,39 1 32,-6-37-32,6 37-32,-6-36-32,39 35 96,-39-35-32,39-1-64,-32 0 32,-8 1 32,40-1-32,-32 0 0,-7 1 32,6-1 0,-6 37-32,6-37 64,33 0-64,-39 1 0,0-1 32,6 1-64,33-1 64,-39 0 0,7-36-32,32 37 0,-40-1 0,8 0 0,-7 1 0,39-1 0,-39-36 0,39 36 33,-33 1-66,33-37 33,0 0 0,0 36-32,0-36 64,0 0-32,-39 0-32,39 0 64,0 0-32,0 0-32,0 36 32,0-36 32,0 0-32,0 0 0,0 37 0,0-37-32,0 0-64,0 0 96,0 0-64,0 0-32,0 0 0,0 0 160,0 0-64,0-37 32,0 1-128,0 36-288,39-36-257,-6-1-384,-33 1-512,0 0-321,39-1-1249,-39 37-1185,0-36-224</inkml:trace>
          <inkml:trace contextRef="#ctx0" brushRef="#br0" timeOffset="16001.9152">3883 881 3939,'0'-36'2146,"0"36"-512,0 0-193,0 0-352,0-36-544,0 36-193,39 0 96,-39-37 97,33 1 32,-33 0-257,39-1-128,0 1 96,-6-1-63,-33 1-97,39 0 96,-39-37-32,0 37-32,0-1 32,32 1-64,-32 0 129,0-1-33,39 1-96,-6-37-64,-33 41-64,39-41 96,-39 37-96,39-1 0,-39-35-96,33 35 32,6 1 64,-39 0-64,33-1-32,-33 1-32,0 0 128,39 36-64,-39-37-289,0 1 1,0 36-128,0-36-257,0 36-897,0-37-480,0 37-896,0 0-2948</inkml:trace>
          <inkml:trace contextRef="#ctx0" brushRef="#br0" timeOffset="20980.2">2291-60 1665,'0'0'545,"0"0"31,0 0-320,33 0-31,-33 0-1,0 0-32,0 0-96,0 0-32,0 0 128,0 0 193,0 0-97,0 0 224,0 0 385,0 0-64,0 0-64,0 0-65,0 0-63,0 0 0,0 0-257,0 0-96,0 0-128,0 0 161,0 0 159,0 0 1,0 0-65,0 0 65,0 0 63,0 0-96,0 0-127,0 0-33,0 0-32,0 0 97,0 0-65,0 0-96,0 0-32,0 0-32,0 0 97,0 0-65,0 0 64,0 0 64,39 0-288,-39 0 160,33 0-32,-33-36-63,39 36 63,-39-37-32,32 37 64,8-36-64,-8 36 128,-32-36-64,39 36 65,0 0-1,-39-37 0,33 37-96,-33-36 160,39 36-31,-6-36-65,-33 36 32,39-37-32,-39 37-96,33-36 0,-33 36-32,39 0-32,-39-36-64,39 36 97,-7 0-1,8-37 64,-8 37-64,-32-36 0,39 36-64,-39-36 32,33 36-32,-33 0 0,39-37 32,0 37 0,-39 0-32,0 0 64,33-36-32,-33 36 0,39 0-32,-39 0 32,33-37-32,-33 37 0,39 0 0,-7 0 0,-32 0 0,40-36 0,-8 36 128,7 0-64,0-36 32,-6 36 0,6 0 97,-6-37-129,39 37-32,-33 0 0,0-36 0,-7 36-32,8 0 0,-40 0 64,32 0-32,-32 0-32,0 0 32,0 0-32,0 0 0,0 0 0,0-36 0,39 36-32,-39 0 32,33 0 32,-33 0-64,39 0 0,-39 0 32,33 0 0,-33 0 0,0 0-32,0 0-385,0 0-704,0 0-1217,0 0-1570,-33 0-3010</inkml:trace>
          <inkml:trace contextRef="#ctx0" brushRef="#br0" timeOffset="248567.2172">3087 1717 8648,'0'0'1729,"0"0"-928,0 0 608,0 0-159,0 0-546,0 0-351,0 0-65,0 0-64,0 0 128,0 0 353,0 0 0,0 0-225,0 37-95,0-37-97,-39 36 0,6 0 64,-6-36-63,7 37 31,-8-37-128,8 36-64,-7-36-32,0 37 65,6-1-65,33-36 0,-39 0-32,39 0 32,0 36-32,0-36 96,0 0-32,0 0-64,0 0 32,0 0 0,0 37 65,0-37-33,0 36 0,39 0 32,-6 1 64,45-1 97,-46 0-65,40 37 64,39-37 0,-39 1 33,0-1 95,-1 0-128,-31 1-159,-8-37 63,-32 36-64,39-36-96,-39 0 64,0 0-96,0 0 0,0 0 64,0 0-32,0 0 0,0 0-128,0 0-128,0 0-288,0 0-449,0 0-769,0 0-1409,0 0-2114</inkml:trace>
          <inkml:trace contextRef="#ctx0" brushRef="#br0" timeOffset="247942.1814">4137 1936 9320,'-32'0'2018,"32"0"-1057,0 0 513,0 0-257,0 0-385,0 0-447,0-37 95,0 37 193,0 0 96,0 0 31,0 0 129,0 0-64,-39 0-320,39 0-225,-33 0-128,-6 0-192,-33 0 0,33 0 64,-33 0-64,0 0 32,40 0 0,-46 0-32,45 0 64,-39 37-32,33-37 0,6 0-64,-6 0 64,0 36-32,-33-36 64,40 0-64,-7 0-64,6 36 128,-6-36 0,39 0 33,0 0-33,0 0-32,0 0 64,0 0 0,0 0 32,0 0-64,0 0-32,0 0 32,0 0-96,0 0 96,0 0-32,0 0-64,0 0 64,0 0-64,0 0 64,0 0-64,0 0 64,0 0-32,0 0-32,0 0 32,0 0 0,0 0-32,0 0 0,0 0 0,0 0 0,0 0 64,-33 0-32,33 0 0,0 0-32,0 0 96,0 0-96,0 0 0,0 0 32,0 0 0,-39 0 0,39 0 64,-39 0-96,39 0 32,0 0-32,0 0 64,0 0-64,0 37 64,0-37-32,0 0 0,0 0 0,0 0 32,0 0-32,0 0 0,0 0 0,0 0 32,-33 0-64,33 0 32,0 0 0,0 0 0,0 0 0,0 0 0,-39 0 32,39 0-32,0 0 0,0 0 0,0 0 32,0 0-32,0 0-32,0 0 64,0 0-32,0 0 0,0 0 0,0 0 0,0 0 0,0 0 0,0 0 0,0 0 0,0 0 0,0 0 0,0 0 0,0 0 0,0 0 0,0 0 0,0 0 0,0 0 0,0 0 32,0 0-32,0 0-32,0 0 0,0 0 64,0 0-64,0 0 32,0 0 32,0 0-64,0 0 32,0 0 32,0 0-64,0 0 32,0 0 0,0 0-32,0 0 0,0 0-32,0 0 64,-32 0 32,32 0-64,-40 0 64,40 0-32,0 0 0,0 0 0,-32 0 0,32 0-32,-39 0 64,39 0-64,0 0 64,-39 0-32,39 0-32,0 0 32,0 0 0,0 0 0,0 0-224,0 0-129,0 0-223,0 0-417,0 0-673,0 0-512,0 0-1569,0 0-2083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9:22.2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E64A20-1968-4653-8C0D-893E57925E4D}" emma:medium="tactile" emma:mode="ink">
          <msink:context xmlns:msink="http://schemas.microsoft.com/ink/2010/main" type="writingRegion" rotatedBoundingBox="1159,11426 8364,9435 9518,13608 2313,15599"/>
        </emma:interpretation>
      </emma:emma>
    </inkml:annotationXML>
    <inkml:traceGroup>
      <inkml:annotationXML>
        <emma:emma xmlns:emma="http://www.w3.org/2003/04/emma" version="1.0">
          <emma:interpretation id="{FC677A94-18F8-40CE-A36C-04660DB4907C}" emma:medium="tactile" emma:mode="ink">
            <msink:context xmlns:msink="http://schemas.microsoft.com/ink/2010/main" type="paragraph" rotatedBoundingBox="1263,11398 8364,9435 8911,11413 1810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CC192-2A9D-4C42-93D5-15DC243F273B}" emma:medium="tactile" emma:mode="ink">
              <msink:context xmlns:msink="http://schemas.microsoft.com/ink/2010/main" type="line" rotatedBoundingBox="1263,11398 8364,9435 8911,11413 1810,13376"/>
            </emma:interpretation>
          </emma:emma>
        </inkml:annotationXML>
        <inkml:traceGroup>
          <inkml:annotationXML>
            <emma:emma xmlns:emma="http://www.w3.org/2003/04/emma" version="1.0">
              <emma:interpretation id="{6E57BB99-670D-450E-8C16-E43C3B838A2E}" emma:medium="tactile" emma:mode="ink">
                <msink:context xmlns:msink="http://schemas.microsoft.com/ink/2010/main" type="inkWord" rotatedBoundingBox="1263,11398 5646,10186 6193,12165 1810,13376"/>
              </emma:interpretation>
            </emma:emma>
          </inkml:annotationXML>
          <inkml:trace contextRef="#ctx0" brushRef="#br0">-8237 2735 9929,'0'0'4452,"0"0"-3011,0 0-800,0 0-64,33 0 576,6 0-320,33 37-353,-1-37-32,1 36 161,39 0-97,-39 1-95,0-1-33,-1 0-31,40 37-97,-39 0-64,39-1-96,0 38-32,-7-1 0,40 0-32,-33-37 0,-1 37-32,1-36 32,-6 0 0,-66-37-32,-7-36 0,8 37 64,-40-37-64,0 0 64,0 0 97,0 0 31,0 0-32,0 0 96,0 0-96,-40-37-160,8 1-32,-7-1 64,6-35-32,-39-1 64,33-36 64,0 0 193,6 0-161,-38-37-64,32 1-64,39 0-32,-33-37 0,-6 36-96,39 37-160,0-36-161,-39 72-287,6 1 127,33-1-160,0 73-608,-39 0-1217,39 0-1250,0 0-1953,0 36-2850</inkml:trace>
          <inkml:trace contextRef="#ctx0" brushRef="#br0" timeOffset="661.0378">-6097 3717 2626,'0'36'705,"0"-36"4355,0 0-1953,0 0-1825,0 0-65,0 0-545,0 0-383,39 0-321,-39 0-129,0 0 33,0 0 705,32 0 352,-32 0-289,40-36-191,-8-1-321,7-35-64,-6 35 0,-33-35-64,39-1 64,-39 0-128,0 37 64,0-37-96,0 37-64,-39-1 96,6 1-32,-6 36 192,7-36-64,-8 36 0,8 0 0,-7 36-32,-33 0 32,33 1 128,6 36-64,33-1 64,0 1 64,0-37 129,0 37-225,33 0 64,6-37-32,33 37-64,-1-37 0,40 0 33,-39-36 31,39 0 32,-7 0-128,7 0-96,-39-36-384,-33 0-385,-6-1-256,6-35-545,-6 35-1120,-33-35-513,39 35-449</inkml:trace>
          <inkml:trace contextRef="#ctx0" brushRef="#br0" timeOffset="1129.0646">-5915 2735 17264,'-39'-36'2434,"7"0"-2049,-8 36-65,40 0-288,0 0-224,0 0-609,40 0-1345,31 0-2146,1 0-5285</inkml:trace>
          <inkml:trace contextRef="#ctx0" brushRef="#br0" timeOffset="953.0545">-5262 3026 5861,'39'0'5958,"-39"0"-3716,0 0-929,0 0-704,0 0-385,32 0 256,8 36 289,-8 1-321,7-1-159,33 37-65,-33-37-96,-6 37-64,6-37-64,-6 1 96,6-37-96,-7 36 32,-32-36-192,0 0-96,0 0-353,0 0-928,-32-36-3876,-40-1 544</inkml:trace>
          <inkml:trace contextRef="#ctx0" brushRef="#br0" timeOffset="1656.0947">-4754 2953 3683,'40'0'6822,"-8"0"-5829,-32 0-640,39 0 960,33 37-192,-39-1-352,38 37-385,-31-37-288,31 0-64,-31 1-32,-40-37 64,0 36-32,0-36 32,0 0 129,0 0 287,0 0 193,0 0-385,0-36-288,0-1 32,0-35-160,0-37-289,0 36 321,0-36-96,32 36 224,7 1-64,33-1 256,-33 36-31,-6 37-1,6 0-64,-6 0 32,6 0 96,-7 0-96,7 73-63,-6-36 159,45 35-128,-6 1 0,-39-37 128,38 37 0,8-37-95,-47 1-97,40-37-64,-72 36 64,0-36-128,0 0-545,0 0-1056,0 0-2531,0 0-3107</inkml:trace>
        </inkml:traceGroup>
        <inkml:traceGroup>
          <inkml:annotationXML>
            <emma:emma xmlns:emma="http://www.w3.org/2003/04/emma" version="1.0">
              <emma:interpretation id="{D4EAC175-0F25-4A2E-A2A0-674F6121A060}" emma:medium="tactile" emma:mode="ink">
                <msink:context xmlns:msink="http://schemas.microsoft.com/ink/2010/main" type="inkWord" rotatedBoundingBox="6112,10192 8399,9560 8869,11261 6583,11893"/>
              </emma:interpretation>
            </emma:emma>
          </inkml:annotationXML>
          <inkml:trace contextRef="#ctx0" brushRef="#br0" timeOffset="10671.6104">-3155 2372 640,'0'0'6406,"0"0"-3299,0 0-2658,0 0-257,0 0-32,0 0 32,32 0 0,40 0-64,-33 0-32,33 0-64,-33 0 1,-6 0-1,6 0 0,-7 0 0,8 0-32,-40-37-32,39 37 64,-39 0-32,0 0 96,32 0 64,7-36 0,-39 36-64,33-36 32,-33 36 128,39 0-31,-39 0-97,0 0-64,33 0-64,-33 0 0,0 0 96,39 0 32,-39 0 128,39 36 97,-6 0 95,6 37-128,-7-37-159,-32 1-1,40-1 64,-40 0-192,0-36 32,32 0 0,-32 0 128,0 0 385,0 0 63,0 0 33,0 0-128,0 0-481,0-36-64,0 0 0,0-1 0,-32 1-32,-8 0 0,8-1-33,32 1 97,0 0-96,0-1-32,0 1-160,0 0 64,0-1 0,0 1 0,32 0 31,-32-1-31,40 37-224,-40-36 63,0 36-223,32 0-129,-32 0-672,0 0-833,0 0-1410,0-36-1504</inkml:trace>
          <inkml:trace contextRef="#ctx0" brushRef="#br0" timeOffset="10030.5737">-2718 1608 640,'-79'0'8680,"47"0"-5701,32 0-2530,0 0 223,0 0 641,0 0-640,0 0-545,0 0-128,0 0 192,0 0 1,0 0 159,0 0 64,0 0 97,0 0-161,0 0 0,0 0-95,0 0-97,0 0-32,0 0 32,0 0 257,0 0-129,0-36-320,0 0-96,-39-1 160,39-35-160,-33 35 63,-6-35 65,-33 35-128,33 1 64,6-1 0,-6 37 64,39-36 0,-32 36 128,32 0 0,-40 0-95,40 0-33,0 0 96,-32 0-160,-7 0 32,6 36-33,33 1 33,-39-1 0,39 37-64,0 0-96,0-1 128,39 37 64,-6 0 160,38 0-96,1 37 128,39-1-95,0 1-97,-39-1-32,39-36 96,-40 0 0,1-36 0,-39-37 0,45 1-32,-78-37 0,0 0 32,33 0 0,-33 0 32,0 0-160,-33 0-384,-6 0-1538,-33-73-1281,0 0-3364,1 37 385</inkml:trace>
          <inkml:trace contextRef="#ctx0" brushRef="#br0" timeOffset="11666.6673">-1962 1899 608,'39'0'7495,"-39"0"-5893,0 0-994,0 0 161,0 0-257,0 0-383,0 0-161,0 0 0,0 0 320,0 37 449,0-1 95,0 0-255,0 1-193,0 35-224,0-35 161,0-1-289,40 0-96,-40-36 96,32 37 32,-32-37-128,39 0 64,-39 0 32,0 0 64,33 0 32,-33-37-96,0 1-224,0 0 192,0-1-64,0 1-32,0 0-33,0-1 33,-33 1 96,-6 36 32,7 0-32,32-36 0,-40 36-64,40 0 96,0 0-64,0 0-160,0 0 64,0-37-384,0 37 223,72-36 257,-33 36 32,-6-37-32,6 37 0,-6-36 64,6 36-64,-39 0 64,0 0 0,39 0-32,-39 0 0,0 0 0,0 0 64,33 0 193,-33 0 63,39 36-64,-7 37 64,-32-36-159,39 35-33,-39-35-32,33-1 0,-33-36-64,0 36 64,0-36 0,0 0 256,0 0 417,0 0-96,0 0-225,0-36-416,0 0-96,0-1-64,0 1-160,0 0-161,0-1 97,0 1 96,0-1-129,0 1 97,0 0 160,39-1 0,-6 37-32,-33-36 128,39 36-64,-39 0 64,0 0 0,0 0-32,0 36 160,0-36 32,39 37-64,-39-1 128,0 0-64,33 1 0,-33-37-96,0 36 0,0-36 64,0 0 257,0 0 127,39 0 193,-39-36-257,33-1-320,6 1-64,-7-37-64,7 37-160,1-37 0,-8 37 160,7 0-32,-6 36 0,-33 0-160,0 0-129,0 0 193,0 0 96,0 36 0,39 0 32,-39 1-288,0-1-769,0 0-2146,0 1-3876</inkml:trace>
        </inkml:traceGroup>
      </inkml:traceGroup>
    </inkml:traceGroup>
    <inkml:traceGroup>
      <inkml:annotationXML>
        <emma:emma xmlns:emma="http://www.w3.org/2003/04/emma" version="1.0">
          <emma:interpretation id="{036E73D5-38E9-44E7-9EC9-B3FF4A3218D5}" emma:medium="tactile" emma:mode="ink">
            <msink:context xmlns:msink="http://schemas.microsoft.com/ink/2010/main" type="paragraph" rotatedBoundingBox="1801,13740 6684,12512 7135,14307 2252,15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BF684D-CAE2-4E1D-A360-FA9199C9E5B5}" emma:medium="tactile" emma:mode="ink">
              <msink:context xmlns:msink="http://schemas.microsoft.com/ink/2010/main" type="line" rotatedBoundingBox="1801,13740 6684,12512 7135,14307 2252,15535"/>
            </emma:interpretation>
          </emma:emma>
        </inkml:annotationXML>
        <inkml:traceGroup>
          <inkml:annotationXML>
            <emma:emma xmlns:emma="http://www.w3.org/2003/04/emma" version="1.0">
              <emma:interpretation id="{CF9B31A2-34F7-4424-A373-6E1B7E33A0E4}" emma:medium="tactile" emma:mode="ink">
                <msink:context xmlns:msink="http://schemas.microsoft.com/ink/2010/main" type="inkWord" rotatedBoundingBox="1801,13740 6684,12512 7135,14307 2252,15535"/>
              </emma:interpretation>
            </emma:emma>
          </inkml:annotationXML>
          <inkml:trace contextRef="#ctx0" brushRef="#br0" timeOffset="2677.1531">-4571 4117 4676,'0'-37'7047,"0"37"-3972,-39 0-1698,39 0-352,0 0-32,0 0-160,0 0-353,0 0-224,0 0 0,39 0 321,-6 0 128,38 0-97,8 0-159,25 37-225,7-37 64,0 0-160,32 36-96,-32-36 32,33 0-64,-1 0 0,-32 0 32,0 36-32,-7-36 0,-64 0 32,31 0-64,-38 0 64,6 0-64,-39 0 64,39 0-32,-39 0 0,33 0 0,-33 0 0,0 0-32,39 0-64,-39 0-96,0 0-192,0 0-225,0 0-320,0 0-416,0 0-417,0 0-704,0 0-1922,0 0-865</inkml:trace>
          <inkml:trace contextRef="#ctx0" brushRef="#br0" timeOffset="3114.1781">-3299 3899 8680,'0'0'1729,"0"0"-1344,0 0 736,0 36 448,0-36-159,72 36-578,-40-36-447,40 37-65,0-37 96,-33 0-31,33 36-97,0-36 0,-33 36-63,-7-36 31,-32 0 32,40 37 96,-40-37-63,0 36 63,0 0-64,0-36-63,0 37-33,0-1 192,0 0 65,0 1-1,0 35-31,-40-35-33,8 36 64,-7-1 33,6-35-33,33-1-351,0 0-33,0-36-64,0 0-545,-39 0-1056,39 0-2211,0-36-5413</inkml:trace>
          <inkml:trace contextRef="#ctx0" brushRef="#br0" timeOffset="12974.7421">-7767 4803 960,'0'0'-416,"0"0"4420,0 0 32,0 0-2659,0 0-704,0 0 63,0 0-287,0 0-321,0 0 0,0 0 545,0 0 127,0 37-287,39-1-1,-6 0-31,6 37-97,-7 0 97,7 0-225,-6 36 0,6-37-64,0 37 32,-6-36 1,6 0-65,-6-1-96,6-35 0,-39-1-32,0-36 0,0 0 32,0 0 64,0 0 32,0 0 97,0 0 63,0 0-192,0-36-160,0-1-96,0 1 64,0-37-32,0 1-32,0 35 96,0-35-65,33 35 33,6-35 0,0 35-32,33 1 32,-40 36-96,7 0-32,33 0 64,-39 0 0,6 0-1,0 36 97,-6 37 0,-33-37-160,0 37 128,0-37 32,39 1 0,-39-1 32,0 0 224,-39 1-96,6-1 65,-45 0-1,45 1-64,-39-37-64,33 0-32,39 36-160,-32-36-417,32 0-608,0 0-1345,0 0-801,0-36-160,0 36-2499</inkml:trace>
          <inkml:trace contextRef="#ctx0" brushRef="#br0" timeOffset="13363.7644">-6606 5240 2081,'39'-73'1346,"-39"73"5893,0 0-5061,0-36-1185,0 36-65,0 0-287,0 0-449,0 0-320,0 0-256,-39 0 544,39 36 224,-33 0-63,33 1 127,0 35-160,0-35-96,0-1-192,0 0 0,33-36 97,6 37-129,33-37 32,-40 0 192,8 0-160,31 0 0,-32-37 64,-39 37-64,0-72 0,0 35-32,0 1 32,0 0-64,-39-1 96,-32 1-160,31 0 0,-31-1-64,38 37-321,-39 0-416,33 0-576,39 0-2114,0 0-1154</inkml:trace>
          <inkml:trace contextRef="#ctx0" brushRef="#br0" timeOffset="14010.8014">-5699 5021 672,'0'0'320,"0"0"4389,0 0-865,0 0-2371,0 0-416,0 0-352,0 0-353,0 0-288,0-36 96,0 0-32,0 36 353,-33-37 287,-6 37-287,-33 0-97,33-36-31,6 36-257,-38 0-96,31 0-32,-31 73 32,32-37-32,6 37 32,33-37 0,-39 37 32,39 0-96,0-37-32,39 37 192,-6-73-128,6 36-161,32-36 33,1 0 128,0 0 160,-33-36 65,33-37-33,-33 0-160,-39 1 0,0-1-64,0 0-129,0 0 97,0 1 64,-39 3-160,-33-4 64,0 1 32,1-1-192,-1 0 256,33 37 96,0-1 576,6 1 193,33 36-288,0 0-385,0 0-320,0 0-225,0 0 257,72 36 96,-33 1 96,33 36 0,-1-1-32,1 1 96,0 0-64,0 32-32,-33 4-32,33-37 0,-33 1 32,-7-36-288,7-1-641,-6-36-1024,-33 0-1667,0 0-1697</inkml:trace>
          <inkml:trace contextRef="#ctx0" brushRef="#br0" timeOffset="14494.8291">-5262 4803 992,'39'0'8488,"-39"0"-4612,0 0-2531,0 0-608,0 0-256,0 0-545,0 0-33,0 0 194,32 37 95,8 35-96,-40-35 32,71-37-96,-38 36 32,6-36-32,33 36 0,-33-36 32,33 0 0,-40-36-64,7 0 0,-39-1-96,0 1 64,40-37-288,-40 41 128,0-4 128,0-1 64,0 1 64,0 0 96,-40 36 128,40 0-192,0 0-288,0 0-160,0 0 223,40 72 97,31-35 96,1 31 65,32 5 95,7 36 32,-39 0-96,39 0-64,-39 0-32,-33 37 32,-39-74-64,0 37 33,0-72-65,0-1-353,0 1-191,-39-37-449,-33 0-2018,0-37-3139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30:42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BBB76B-8196-48F1-AC28-4737EB05809A}" emma:medium="tactile" emma:mode="ink">
          <msink:context xmlns:msink="http://schemas.microsoft.com/ink/2010/main" type="writingRegion" rotatedBoundingBox="13635,9316 23356,9856 23254,11692 13533,11152"/>
        </emma:interpretation>
      </emma:emma>
    </inkml:annotationXML>
    <inkml:traceGroup>
      <inkml:annotationXML>
        <emma:emma xmlns:emma="http://www.w3.org/2003/04/emma" version="1.0">
          <emma:interpretation id="{033FB77B-0388-44E5-A724-807A4CF13E02}" emma:medium="tactile" emma:mode="ink">
            <msink:context xmlns:msink="http://schemas.microsoft.com/ink/2010/main" type="paragraph" rotatedBoundingBox="13635,9316 23356,9856 23254,11692 13533,11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30F3C-B83C-4BC4-954E-9B173EE51157}" emma:medium="tactile" emma:mode="ink">
              <msink:context xmlns:msink="http://schemas.microsoft.com/ink/2010/main" type="line" rotatedBoundingBox="13635,9316 23356,9856 23254,11692 13533,11152"/>
            </emma:interpretation>
          </emma:emma>
        </inkml:annotationXML>
        <inkml:traceGroup>
          <inkml:annotationXML>
            <emma:emma xmlns:emma="http://www.w3.org/2003/04/emma" version="1.0">
              <emma:interpretation id="{1EB09902-5219-4AA8-9BD6-343449FAE27B}" emma:medium="tactile" emma:mode="ink">
                <msink:context xmlns:msink="http://schemas.microsoft.com/ink/2010/main" type="inkWord" rotatedBoundingBox="13633,9363 17981,9605 17899,11082 13550,10841"/>
              </emma:interpretation>
            </emma:emma>
          </inkml:annotationXML>
          <inkml:trace contextRef="#ctx0" brushRef="#br0">4320 881 8584,'-33'-36'4772,"33"0"-3106,0 36-353,0 0-320,0 0-481,0 0-319,0 0-1,0 0 128,0 0 577,0 36-96,0 0-97,33 37-63,-33 0-32,39-1-97,-39 37-96,0 1-191,0-1-193,0-37 96,0 37-96,0 0 0,0-36-64,0-37 96,0 1-64,0-1 0,0-36-64,0 0-128,0 0-289,0 0-512,0 0-800,0 0-994,0 0-3651</inkml:trace>
          <inkml:trace contextRef="#ctx0" brushRef="#br0" timeOffset="-376.0216">4066 1172 9032,'-33'-36'2178,"33"36"-1313,0 0-160,0 0 352,0 0-193,0 0 33,0 36-96,0 0 0,0 1-161,0-37-31,0 36-65,0 1-223,0-1-33,-39 0-64,39 1-64,0-37 1,0 36-65,0 0-64,0-36 0,0 37 0,0-37-32,0 0 0,0 36 64,0-36-128,0 0 64,39 0-32,-6 0-64,38 0 192,1 0-64,-33 0 128,33 0-160,-33 0-256,-6 0-129,-33-36-480,0 36-416,0 0-801,0-37-2882,0 37-2916</inkml:trace>
          <inkml:trace contextRef="#ctx0" brushRef="#br0" timeOffset="994.0568">5266 1318 9609,'0'0'2146,"0"0"-545,-39 0-384,39-37-160,0 37-256,0-36-417,-33 36-223,33 0-65,0 0 192,-39 0-128,6-37-128,-6 37 64,0 0 0,-33 0-32,40 0 0,-7 37 33,6-1 159,-6 1 64,0-1 128,6 37 1,33-37-161,0 37 0,0-37 1,0 0-129,0 1 0,72-1-128,-33-36-64,33 0-96,-1 0-64,1 0-385,0 0-672,-33-36-705,33-37-1601,-40 37-2243</inkml:trace>
          <inkml:trace contextRef="#ctx0" brushRef="#br0" timeOffset="1575.09">5266 845 9128,'-39'0'1858,"39"0"-1506,0 0 481,0 0 1057,0 36-641,39 1-352,-39 35-96,32 1-97,-32 0-127,40-1-161,-40 1-95,0 0-161,0 0-64,0-37-32,0 0-64,0 1 64,39-1-64,-39-36 32,0 0-64,0 0-32,0 0 0,0 0-32,0 0-161,0 0-191,32-36-129,7-37-351,-39 37-226,33-37 290,-33 0-33,39 37-32,-6-1 448,6 37 321,-6-36 96,-33 36 32,0 0 128,39 0 449,-39 0 256,39 36-385,-39 1-96,0-1 1,0 1-33,32-1-32,-32 0-160,0 1 0,40-1-96,-40 0 0,0-36-160,0 0-705,0 0-832,0 0-1218,0 0-2466</inkml:trace>
          <inkml:trace contextRef="#ctx0" brushRef="#br0" timeOffset="2103.1202">6244 1281 4836,'-32'-73'2819,"32"37"-1730,0 36-353,0-36-31,0 36-385,0 0-95,0-37 191,0 37 321,0 0-33,0 0-191,-40 0-97,1 0-191,39 0 127,-71 37 224,38-1 1,-6 0-33,6 1-31,33-1-225,-39 1-32,39-1-63,0 0-97,0-36-64,0 37 0,0-37-160,0 0-161,39 0 193,-6 0 0,6 0-160,-6-37-96,6 1-225,-7 0-416,-32-1-32,0 1 288,39-1 737,-39 37 97,0-36 255,0 36-480,0 0 64,0 36 320,0-36 96,0 37-95,0-1-1,0 1-32,40-37-96,-8 36-96,7-36 0,-39 36-352,33-36-609,6 0-192,-6 0-929,6 0-2530</inkml:trace>
          <inkml:trace contextRef="#ctx0" brushRef="#br0" timeOffset="2758.1577">6244 1281 4035,'366'-218'4613,"-366"218"-2820,0 0-575,0 0-450,0 0-351,0 0 191,0 36-287,0 1 127,0-1 64,0 37 193,0-37-160,0 1-193,0 35-64,0-35-96,0-1-128,0-36 1,0 0-33,0 0 128,0 0 64,0 0 128,0 0-224,0-36-288,-40-1-256,40 1-1,0-37 1,0 0-160,0 1 95,-32 35 193,32-35 128,0 72-1,0-37 33,0 1 32,0 36 32,0 0 32,0 0 0,0 0 160,0 36 193,0 1 31,32-1-160,-32 0 32,40 37-32,-40-37-63,32 1-97,-32-1-32,0-36 32,0 0 0,39 0-96,-39 0 96,0 0 64,33 0-128,6-36-353,0-1-127,-39-35-65,33 35-63,-33-35 31,0 35 353,0 1 384,0 36 352,0 0-191,0 0-257,0 0-64,0 0 128,0 36 352,0-36-95,0 73-1,0-37-64,0 37-64,39-37-160,-39 1-31,33-1 63,6 1-96,-39-1-129,32-36-671,-32 0-546,0 0-1632,39 0-2980</inkml:trace>
          <inkml:trace contextRef="#ctx0" brushRef="#br0" timeOffset="4018.2298">6864 627 5573,'-39'-73'4356,"39"73"-2594,0 0-769,0 0-225,0 0-159,0 36 640,0 1-448,39 36-129,-39-37-31,33 37 96,-33-1-1,39 37-319,-39-36-161,32 0 0,-32 36-32,39-36-159,-39-37-33,0 37 32,40-73-64,-40 0 0,0 0 64,0 0 160,0 0 32,0 0-128,0 0-352,0-73-96,0 37-225,0-37-63,32 0-33,-32 37 417,39-37 192,-39 37-64,33-1-128,6 37-129,-39-36 97,33 36 192,6-36 96,-7 36-32,47 0 160,-47 0 0,-32 36-128,39 0 0,-39 37 32,0-37-64,0 37 64,0-37-64,0 37 0,0-36 32,0-1-64,-39 0 96,7 1-32,-47-37 193,47 36 159,-7-36 64,6 0-319,33 0-1,0 0-64,0 0-64,0 0-128,0 0-97,0 0 65,0 0-192,0 0 128,0-36 192,72 36 0,-40-37-193,47 1 97,-8 0 0,1-37-32,-39 36-128,45-35 32,-45 35 63,6-35 97,-39 35 96,32 1 0,-32 0 0,0-1 128,0 1 97,0 36 223,0 0-128,-32 0-127,-7 0-161,6 0-96,33 0 31,-39 36 66,0 1 31,39-1 96,-33 0 32,33 1-96,0 35 32,0-35 0,0 35-96,33-35-32,6-1 32,0 1-32,-6-37 32,6 0-32,33 0 32,-40 0-32,-32 0 32,39 0-64,1 0-256,-40-37-64,0 1-97,0-1 193,0 1 96,0 0 160,0-1 96,0 1 0,0 36 64,0-36-64,0 36 0,0 0-64,0 0-64,0 0-32,0 0 0,32 36 96,-32 0 64,39 1-31,-39-1-1,0 37 64,0-37-32,33 37-64,-33-37-32,0 37 0,0-73 32,0 36-32,0-36 96,0 0 32,0 0 385,0 0-33,0 0-352,0-36-128,0 0-32,0-1-32,0-35 32,-33-1-64,33 36-64,0-35 96,0 35 64,0 1-289,0 0-191,0-1-65,0 37-63,0-36 63,33 36-223,6 0-193,-39-36-865,0 36-993,33 0-1697</inkml:trace>
          <inkml:trace contextRef="#ctx0" brushRef="#br0" timeOffset="4389.251">8384 881 7366,'0'-36'4517,"0"36"-2531,0 0-449,0 0-224,0 0-672,0 0-577,0 0-224,0 0 192,-33 36 160,-6-36 289,-33 37 159,1-1 225,31 0-32,-31 1-225,38-1-416,33 0-31,0 1-97,0-37-64,0 36 0,0-36-32,33 36-32,6 1-193,-7-37-95,47 36-192,-8-36 191,-38 37 97,-33-1 0,39-36 192,-39 36 0,0 1 96,0-37-96,-39 36 96,-33 0-64,40 1-129,-47-1-767,8-36-1571,-1 36-2369</inkml:trace>
        </inkml:traceGroup>
        <inkml:traceGroup>
          <inkml:annotationXML>
            <emma:emma xmlns:emma="http://www.w3.org/2003/04/emma" version="1.0">
              <emma:interpretation id="{AACDBCE7-408B-45C3-926F-EE3574F39AED}" emma:medium="tactile" emma:mode="ink">
                <msink:context xmlns:msink="http://schemas.microsoft.com/ink/2010/main" type="inkWord" rotatedBoundingBox="18486,9585 23356,9856 23254,11692 18384,11421"/>
              </emma:interpretation>
            </emma:emma>
          </inkml:annotationXML>
          <inkml:trace contextRef="#ctx0" brushRef="#br0" timeOffset="-58907.3694">8932 1463 768,'-39'-36'609,"6"36"9576,33 0-7270,0-37-1698,0 37-320,0 0-352,0 0-385,0 0 192,0 37 801,72-1-96,-40 37-224,7-1 0,1 1-160,31 36-353,-38 0-128,-33 0-128,39 0-32,-39 0 0,33-36-32,-33 0 0,0-1 0,0-72 0,0 37 32,0-37 32,0 0 96,39 0-32,-39 0 65,0-37-97,0 1-128,39-37-160,-39-36-33,33 37-223,6-37-129,-7 0 353,8 36 128,-8 0 96,7 37-32,-6-1-32,-33 37 32,39 0-96,-39 0-64,0 0-1,0 0 129,39 73 0,-39-37 64,33 37 32,6 0 0,33 0 0,-40-1 0,47-35 0,-8-1 1,1 0-66,0-36 98,0 0 63,-1 0-64,40-36 0,-78 0 0,45-37-64,-45 0-32,6 1-32,-39-1-32,0 0-64,0 37-1,0-37 65,-72 37-32,33-37 64,0 73 64,6-36 64,-6 36-96,6 0-128,33 0 0,0 0 96,-39 0 32,7 36 0,32 37 0,0-37 32,0 37 96,0-1 96,0 1 0,0 0-64,32 0-32,7-37-32,33 0-32,0 1 0,0-1-32,-1-36 65,1 0-322,7 0-479,-8-36-642,-38-37-864,39 37-1954,-33-37-128,-39 37-2626</inkml:trace>
          <inkml:trace contextRef="#ctx0" brushRef="#br0" timeOffset="-58342.337">11365 1754 2850,'32'-37'5990,"-32"37"-2243,0 0-2209,0 0-865,0-36 223,0 36-255,0-36-417,0-1 0,0 1 193,-32 36 63,-7-36 97,6 36 31,33-37-319,-39 37-193,0 0-96,-33 0-64,39 37 96,-38-1-32,32 0 0,6 1-32,-6 35 128,39 1-32,0 0 64,0-37-64,0 37-64,39-37 0,33-36-128,-1 0 64,1 0 64,-39 0-64,45-36-160,-45-37-321,6 37 33,-39-37-65,0 37 32,0-37 65,0 37 384,0-1 192,0 37 352,0 0 1,0 0-545,0 0-96,0 0 31,0 37 97,0-1 160,32 0 1,8 37-33,31-37-32,-32 1-96,33-37-353,0 0 1,0 0-673,-1 0-1954,-31 0-1281,-8-37-2467</inkml:trace>
          <inkml:trace contextRef="#ctx0" brushRef="#br0" timeOffset="-57998.3174">11834 1427 2306,'0'0'4644,"0"0"-2626,0 36-481,40 0-480,-8 1-384,7-1-32,-39 0 63,33 37 129,6-37-224,-39 1 127,33 35-191,-33-35-225,0-1 1,0-36-33,0 0 352,0 0 225,0 0-96,0 0-32,0 0-321,0-36-416,0-1-64,0-35 160,0 35-64,39-35 0,0-1-32,-39 0-32,72 37 0,-40 0 0,8-1-64,31 1-352,-32 36-513,-6-36-641,6 36-384,-39-37-1153,33 37-1633</inkml:trace>
          <inkml:trace contextRef="#ctx0" brushRef="#br0" timeOffset="-57450.286">12454 1427 10249,'0'0'4292,"0"0"-3299,0-37-576,72 37 159,32 0 513,7-36-736,33 36-289,6-36 32,32-1 0,-6 1-128,-65-1 64,33 1-641,-72 36 65,-72-36-1891,39 36-5252</inkml:trace>
          <inkml:trace contextRef="#ctx0" brushRef="#br0" timeOffset="-57639.2968">12924 881 2466,'0'-36'8840,"0"36"-6405,0 0-1154,0 0-288,0 0-449,0 0-416,0 0-224,0 0 737,0 73 63,0-1 65,0 1 0,39 0-96,-39-1 31,33 38-448,6-38-127,32 37-33,-38-36-64,6 0-64,0-37 32,-39 0-577,33-36-608,-33 0-320,0 0-1,0 0-1377,-33-36-3170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7:58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16537B-0429-4D5F-8473-FEAE47F7D3B7}" emma:medium="tactile" emma:mode="ink">
          <msink:context xmlns:msink="http://schemas.microsoft.com/ink/2010/main" type="writingRegion" rotatedBoundingBox="8927,15112 23686,14781 23733,16858 8973,17188"/>
        </emma:interpretation>
      </emma:emma>
    </inkml:annotationXML>
    <inkml:traceGroup>
      <inkml:annotationXML>
        <emma:emma xmlns:emma="http://www.w3.org/2003/04/emma" version="1.0">
          <emma:interpretation id="{2AD4BF94-3B38-49FC-934A-A49870FE3A60}" emma:medium="tactile" emma:mode="ink">
            <msink:context xmlns:msink="http://schemas.microsoft.com/ink/2010/main" type="paragraph" rotatedBoundingBox="8927,15112 23686,14781 23733,16858 8973,17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32AC3-A6EB-4119-B639-1492CD8ED2D0}" emma:medium="tactile" emma:mode="ink">
              <msink:context xmlns:msink="http://schemas.microsoft.com/ink/2010/main" type="inkBullet" rotatedBoundingBox="8927,15112 11029,15065 11048,15933 8946,15980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-651 6148 6918,'0'37'3523,"0"-1"-2402,0 0 673,0 37-128,0 0-513,72 0-513,-39-1 1,78 1-128,-40 0-129,79-1-32,-45 1-64,38-37-127,-32 1-65,72-1 0,-40 0-160,40-36 64,-39 0-32,38-36 224,-38-37-320,6 37-673,-46-37-833,-65 1-63,0 35-353,-39 1-1025,0 0-1473</inkml:trace>
      </inkml:traceGroup>
      <inkml:traceGroup>
        <inkml:annotationXML>
          <emma:emma xmlns:emma="http://www.w3.org/2003/04/emma" version="1.0">
            <emma:interpretation id="{44047A6B-A4C7-44AE-8C4F-C230B442F69F}" emma:medium="tactile" emma:mode="ink">
              <msink:context xmlns:msink="http://schemas.microsoft.com/ink/2010/main" type="line" rotatedBoundingBox="13635,15281 23692,15056 23733,16858 13676,17083"/>
            </emma:interpretation>
          </emma:emma>
        </inkml:annotationXML>
        <inkml:traceGroup>
          <inkml:annotationXML>
            <emma:emma xmlns:emma="http://www.w3.org/2003/04/emma" version="1.0">
              <emma:interpretation id="{621B99B6-2D27-465D-A155-E510CF0D0CB4}" emma:medium="tactile" emma:mode="ink">
                <msink:context xmlns:msink="http://schemas.microsoft.com/ink/2010/main" type="inkWord" rotatedBoundingBox="13637,15357 19143,15234 19181,16960 13676,17083"/>
              </emma:interpretation>
            </emma:emma>
          </inkml:annotationXML>
          <inkml:trace contextRef="#ctx0" brushRef="#br0" timeOffset="111974.4046">4901 6439 832,'0'0'7656,"-33"0"-4806,33 0-1504,0 0-161,0 0-32,0 0-320,0 0-193,0 0 33,-39 0 128,39 0-1,-39 0-383,-33 0-161,39 37-96,-38-37-64,-40 36-32,39 0 32,0 1 0,0-37 97,33 36-33,-33 0 64,33 1-160,7-37-32,-7 36-32,39-36 32,0 0-96,0 36 32,0-36 64,0 37-64,0-1 128,0 0 96,0 1 64,0-1 33,39 0-65,-7 37 0,40-36-32,-33 35 65,33 1-193,-33-37-32,-6 37 0,38-37 32,-71 1-64,40-1 64,-1 0 0,-39-36-64,0 0 96,0 0 0,0 0-32,0 0 64,0 0-96,0 0-96,0 0-448,0 0-898,0-36-1248,0 0-1346,0-1-2818,0 1-417</inkml:trace>
          <inkml:trace contextRef="#ctx0" brushRef="#br0" timeOffset="111326.3675">4359 6912 256,'33'-37'0,"6"37"1922,-39 0 3555,32 0-3395,-32 0-417,0 0 33,0 0-193,0 0-288,0 0-192,0 0 0,0 0-96,0 0-160,0 0-192,0 0 31,0 0-127,0 0-161,0 0-96,0 0-96,0 0-64,0 0 0,0 0 0,0 0-32,0 0 65,0 0-33,0 0 96,0 0-64,0 0-32,0 0 0,0 0-32,0 0 0,0 0-64,40 0 128,-1 37-32,33-37 0,-40 36-32,40 0 0,0 1 0,6-1 0,-6 37 32,32-37-64,-26 1 0,-6-1 32,0 0 0,-40-36 33,47 37-33,-79-37 128,32 0-32,-32 0-32,0 0 32,0 0 0,0 0 0,0 0-32,0 0-64,0 0-128,0 0-480,0 0-417,0 0-609,-32 0-1088,32 0-1090,-39-37-3491</inkml:trace>
          <inkml:trace contextRef="#ctx0" brushRef="#br0" timeOffset="128896.3725">5664 7021 3074,'0'0'449,"0"0"1184,0-37 1859,0 37-2339,0 0-801,0 0 225,39 0 63,-39 0-63,32-36-225,-32 36-160,40 0-96,-40 0-64,32 0-32,7 0-192,-39 0-288,33-36 31,-33 36 257,0 0 128,0 0 128,0 0-32,0 0 32,0 0 32,0 0-96,0 0-96,0 0-160,0 0-32,0 0 192,0 0 256,0 0 320,0 0 321,0 0 224,0 0 160,0 0-192,0 0-320,0 0-193,0 0-192,0 0 65,0 0 63,0 0 193,0 0 127,0 0-31,0 0-128,0 0-97,0 0-192,0 0 129,0 0-65,0 0 65,0 0-97,0 0 0,0 0-128,0 0-64,0 0-128,0-37 0,-33 37 0,-6-36 0,39 36-64,-32 0 0,-8 0 32,8 0-64,-46 0 32,45 0 64,-39 36-32,33 1-32,-33-1 64,40 37-32,32 0 32,-39-1 0,39 1 0,0 0 0,0-1 0,0 37 0,39-36-32,-7-37-32,7 37 32,-6-36-32,39-37 0,-33 36-32,33-36-129,-1 0-63,40 0 256,0 0-32,-6 0-32,-34-36 32,8 36-32,-8-37-128,-38 37-257,6-36-352,-39 36-160,0 0-576,0 0-1058,0 0-1665</inkml:trace>
          <inkml:trace contextRef="#ctx0" brushRef="#br0" timeOffset="129524.4084">7118 7312 6085,'-39'0'2306,"39"0"-1441,0 0-64,0 0-64,-32 0-193,32-37-223,0 37-225,0 0 0,-40-36 352,40 36 225,-39 0-97,7 0-351,-7 0-193,-33 0 0,0 36 64,0-36 0,1 37 0,-1 35 32,-6-35 224,6-1-31,39 0-33,-6 37-256,39-37 0,-33-36-32,33 37 0,0-37 0,0 36-32,0-36-128,33 0 96,6 0 96,33 0 0,-39-36-64,45-1 64,-46 1-128,8 0-96,-8-1 127,-32 1 33,0 0 64,39 36 0,-39 0 385,0 0 63,0 0-191,0 0-161,0 0-96,33 0-64,-33 0 384,39 0 225,33 36-257,-33 0-96,33 1 0,39-37-64,-40 36-63,-38-36-1,6 0-321,-6 0-319,6 0-737,-39 0-545,32 0-1793</inkml:trace>
          <inkml:trace contextRef="#ctx0" brushRef="#br0" timeOffset="130132.4432">7405 7312 11594,'0'0'1762,"0"0"-1666,0 36 513,0 0 224,39 37-33,-6 0-319,6-1-193,-6 1-192,6 0 64,33 0-160,-72-1 32,39 1 0,-39-37 0,0 1 32,0-37 33,0 0 63,0 0 32,0 0 160,0 0 33,0 0 63,0 0-192,0 0-256,-39 0-224,6 0 192,-45-37 32,45 1 0,-6 0-64,6-37 64,33 0 0,0 1-32,0-1 32,0-36-160,0 0-193,33 36-191,39-36 63,6 36 161,-6 1 160,0 35 160,-40 1 0,47 36-64,-8 0 32,-38 0 32,6 36 32,-39 1 0,0 35 32,0 1 0,0 36 32,-39-36 192,6-1 33,-38-35 159,-8-1 65,7 0-257,1 1-32,-1-37-192,33 0 32,6 0-416,-6 0-1602,6 0-3042,33 0-6375</inkml:trace>
          <inkml:trace contextRef="#ctx0" brushRef="#br0" timeOffset="132738.5922">7771 6694 12235,'-111'-37'7175,"78"37"-5990,-6-36-640,39 36-225,0 0-320,0 0-545,0 0-1985,39 0-961,-6 0-769,38 0-5702</inkml:trace>
          <inkml:trace contextRef="#ctx0" brushRef="#br0" timeOffset="132517.5796">8240 7203 9384,'0'0'2659,"0"36"-2147,0-36 321,39 36 192,-39 1-192,33-1-449,-33 0-159,39 1 223,-39-1-128,33 0 65,-33 1-33,0-37-32,0 0-160,0 0-96,0 0-32,0 0-32,0 0-32,0 0-128,0 0-384,0 0-609,0 0-545,0 0-576,0 0-2883</inkml:trace>
          <inkml:trace contextRef="#ctx0" brushRef="#br0" timeOffset="133121.6141">8495 6294 2882,'0'0'9065,"0"0"-8072,0 0-705,0 73 1025,39-1-64,-7 1-416,8 36-192,31 0-353,-38 0 96,45 0-255,-45 0-1,6 37-32,33-37-64,-40-37 0,-32 1-64,39 0 96,-39-37-96,0-36 64,0 0-32,0 0-64,0 0-224,0 0-353,0 0-832,0 0-1730,0-36-1666</inkml:trace>
          <inkml:trace contextRef="#ctx0" brushRef="#br0" timeOffset="133466.6339">9003 6330 4612,'0'-36'7527,"0"36"-5349,0 0-1537,0 0-33,0 36 289,0 1-128,0 35-257,40 1 97,-8 0-97,7 36-255,33-37-65,-39 37-32,45-36-32,-6 36-64,-40-36-32,8 36 0,31-73-32,-71 37 0,33-37-224,-33-36-417,0 0-255,39 0-290,-39 0-543,0 0-321,0 0-1890,0 0-4900</inkml:trace>
        </inkml:traceGroup>
        <inkml:traceGroup>
          <inkml:annotationXML>
            <emma:emma xmlns:emma="http://www.w3.org/2003/04/emma" version="1.0">
              <emma:interpretation id="{924F83EB-3B00-45C7-B376-4362414DF780}" emma:medium="tactile" emma:mode="ink">
                <msink:context xmlns:msink="http://schemas.microsoft.com/ink/2010/main" type="inkWord" rotatedBoundingBox="19467,15150 23692,15056 23719,16257 19494,16352"/>
              </emma:interpretation>
            </emma:emma>
          </inkml:annotationXML>
          <inkml:trace contextRef="#ctx0" brushRef="#br0" timeOffset="134049.6672">10562 7166 1153,'-32'0'11178,"-7"0"-8455,39 0-1698,0-36-417,-33 36-416,33-36-127,0-1-290,0 1 1,0-1 128,0 1 96,0 0-32,-39-1 96,0 37 256,6-36 129,-6 36-193,6 0-256,-38 0 0,-1 0 0,33 73-32,-33-37 96,33 37-32,6 0 64,-6-1-96,39 1 0,0-37 0,0 37 0,0-73 0,0 36-96,39-36-128,33 0 0,0 0 96,0-36-65,-1 0-223,-32-37-64,33 0 63,-39 1 1,-33-1 159,0 36 257,0 1 449,0 36 127,0 0-191,0 0-257,0 0-352,39 0 96,-39 0 192,39 36 128,-6 1 32,38-1-96,-31 37 0,-8-37 0,47-36-96,-79 37-32,32-37-96,-32 0-704,39 0-738,-39 0-1024,0 0-801</inkml:trace>
          <inkml:trace contextRef="#ctx0" brushRef="#br0" timeOffset="134428.6889">10856 6803 9384,'0'0'1474,"33"0"-353,6 0 416,0 36-416,-6 0 321,6 1-481,32 35-353,-38-35-416,-33 36-63,39-37-65,-39 0-64,0-36 32,0 0 64,0 0-64,0 0 64,0 0 160,0 0-64,0 0-160,-39 0-288,6-72 160,-6 35 0,39 1-32,-32-37 96,32 37-160,0-37 63,32 37 129,7-1-32,33 1 96,39 0-64,-39-1 97,0 1-97,-40 36-225,7 0-1600,0 0-1635,-39 0-2113</inkml:trace>
          <inkml:trace contextRef="#ctx0" brushRef="#br0" timeOffset="134701.7045">11906 6766 7815,'0'0'6406,"0"0"-5413,0 37-801,0-1 833,0 0 160,0 1-672,0 35-321,39 1-160,-39-36 32,33-1-64,6 0-96,-39-36-224,0 0-289,0 0-480,0 0-481,0 0-1985,0-36-4581</inkml:trace>
          <inkml:trace contextRef="#ctx0" brushRef="#br0" timeOffset="135325.7402">12343 6912 9128,'-39'36'3363,"39"-36"-2754,0 0 544,39 0-32,0 0-801,33-36-256,0-1-64,-39 1 0,38 0-64,-32-1 0,1 1 64,-8-37-32,-32 37 64,0 0-64,0-1-128,0 1 96,0 0-32,0 36 32,-32 0 160,-8 0-64,1 0-96,-32 36 64,38 0 160,-39 37 64,33 0 97,6-1 31,33 1-64,0 0 33,0-37-1,33 0-128,39 1 96,0-1-96,-1-36-159,40 0-450,0 0-704,-39 0-1345,39-36-3236</inkml:trace>
          <inkml:trace contextRef="#ctx0" brushRef="#br0" timeOffset="135724.763">14013 6185 5477,'-72'-37'5285,"33"37"-4132,-33 0-641,40 0 481,-46 0 224,6 37-192,0 35-352,39-35-64,-45-1-225,78 37 32,-32-37-127,32 1-65,0-37-96,71 36-64,1 0 64,39 1-96,-39-1 64,39 0-192,-7 1 192,-26-1-96,-45-36 0,6 36 0,-39 1 128,0-1 577,-72 0 288,-6 1-513,-26-1-191,-7-36-97,0 0-192,39 0-737,-39 0-1985,79-36-3749</inkml:trace>
          <inkml:trace contextRef="#ctx0" brushRef="#br0" timeOffset="134886.7151">11691 6221 17904,'-72'-36'2018,"72"-1"-1281,0 37-385,0 0-256,0 0-192,0 0-1313,0 0-993,33 0-929,6 0-2563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8:23.7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48136A-3D70-4A02-85EF-88A3AAB644ED}" emma:medium="tactile" emma:mode="ink">
          <msink:context xmlns:msink="http://schemas.microsoft.com/ink/2010/main" type="writingRegion" rotatedBoundingBox="18069,8476 16059,15480 12249,14387 14259,7383"/>
        </emma:interpretation>
      </emma:emma>
    </inkml:annotationXML>
    <inkml:traceGroup>
      <inkml:annotationXML>
        <emma:emma xmlns:emma="http://www.w3.org/2003/04/emma" version="1.0">
          <emma:interpretation id="{89CA6148-13C7-45E7-8A7E-0D097107B8CB}" emma:medium="tactile" emma:mode="ink">
            <msink:context xmlns:msink="http://schemas.microsoft.com/ink/2010/main" type="paragraph" rotatedBoundingBox="18069,8476 16059,15480 12249,14387 14259,7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DA3DC-0BC7-4BB3-9691-BD36857E0A33}" emma:medium="tactile" emma:mode="ink">
              <msink:context xmlns:msink="http://schemas.microsoft.com/ink/2010/main" type="line" rotatedBoundingBox="18069,8476 16059,15480 12249,14387 14259,7383"/>
            </emma:interpretation>
          </emma:emma>
        </inkml:annotationXML>
        <inkml:traceGroup>
          <inkml:annotationXML>
            <emma:emma xmlns:emma="http://www.w3.org/2003/04/emma" version="1.0">
              <emma:interpretation id="{163BB4AF-9F0F-40CA-9C21-53411D88099D}" emma:medium="tactile" emma:mode="ink">
                <msink:context xmlns:msink="http://schemas.microsoft.com/ink/2010/main" type="inkWord" rotatedBoundingBox="18069,8476 16059,15480 12249,14387 14259,7383"/>
              </emma:interpretation>
            </emma:emma>
          </inkml:annotationXML>
          <inkml:trace contextRef="#ctx0" brushRef="#br0">5520-896 608,'-39'0'64,"39"0"3459,-33 0-832,33 0-1730,0-36-417,-39 36 321,39 0-192,0 0 64,0-37-97,-32 37-63,32 0 159,0 0 129,-39 0-352,-1 0-97,40 0 65,-32 0-33,-7 0 289,6 0 63,33 0-351,-72 0-289,33 0 0,-33 0-64,1 0-64,-1 0 0,33 0 0,-33 0 64,33 0-31,39 0-33,-33 0 96,33 0 96,0 0 192,0 0-159,0 0-161,0 0-192,0 0 31,0 0-351,33 0 544,39 0-64,6 0 0,26 0-32,7 0-64,0-36 64,-39 36 0,0 0-32,-1-36 32,-32 36-32,-39 0 32,33 0 65,-33 0 127,0 0 64,0 0-288,0 0 32,-33 0 0,-38-37-96,32 37 64,-33 0 0,33 0 0,-33 0-32,0 0 64,0-36 0,1 36-32,32 0 128,6 0 0,-6 0-96,39 0 0,-39 0-32,39 0 0,0 0 32,0 0-64,0 0 32,0 0 32,0 0-64,0 0 0,0 0 32,0 0 0,0 0-64,0 0-128,39 0-160,-39 0 192,39-36 128,-6 36 0,-33 0 32,39 0 64,-39-37 0,0 37 96,0 0 64,0 0-288,-39 0 128,6 0 64,-45 0-128,45 37 0,-39-37 32,33 0-32,7 36 0,-8-36 0,8 0 32,32 0 32,0 36-32,0-36-32,0 0-160,0 0-64,32 0 224,40 0 160,0 0-96,0 0 0,39 0-32,-1-36 32,-38 36-128,0-36 32,-33 36-64,-6 0 32,-33 0 0,39 0 96,-39 0-32,0 0 0,0 0 32,0 0 64,0 0-32,0 0-64,0 0-64,0 0 32,0 0 64,-39 0 64,6 0-96,-6 0 32,6 0 0,-6 0-64,0 0 96,6 0-96,-6 0 64,39 0-32,0 0-64,0 0-288,0 0-673,39 0 448,-6 0 321,78 0-192,-39 0-353,39 0-96,-40 0-448,1-37 704,0 37 545,0 0 96,-72-36 32,0 36 224,0 0 97,0 0-257,0 0 96,0 36-32,0-36-64,-72 37-64,72-1 32,-72 0-32,72 1-32,-33-1 161,33 0-33,-39-36 96,39 0-160,0 0-64,0 0-192,0 0-96,39 0 288,-6 0 256,39-36-384,39 0-673,0-1 320,-40 1 33,1 0 480,0-1 0,-72 37 288,39 0 257,-39 0-129,0 0-480,0 0 224,-39 0-95,-33 37-65,33-1 32,-33 0-64,40 1 0,-40-1 32,-6 0 160,45 1 256,-39-1 1,33 0-1,6-36-224,33 37-224,0-37-256,0 0-64,33 0 288,6 0 320,66 0-160,-27-37-192,26 1-128,7 0-64,-39-1-33,0 1 193,-1 36 64,-32-36 64,-39 36-32,0 0-32,0 0 0,0 0-160,0 0 128,0 36 128,-71 0 96,32 1-96,6-1 32,-39 0 33,33 1 127,0-37 224,6 36 1,-6-36-257,39 36-160,0-36-64,0 0-224,39 0-129,-6 0 738,45-36-257,27 36-64,-34-36-64,40-1-128,0 1-64,-39 0 128,-39 36 32,45 0 64,-78 0-64,0 0 96,0 0-96,0 0-129,0 0 129,-39 0 193,0 36-33,-33 0-64,0 1-32,39 35 32,-38-35 160,31-1 96,1 0-31,39-36-129,0 0-160,0 0-160,0 0-33,79 0 450,-8 0-97,34-36-96,6-37-288,0 37-161,-7-37 193,-26 37 160,-6 0 128,-39 36-64,6 0 160,-39 0 161,0 0-225,0 0-128,0 0-128,0 0 160,0 0-64,0 36 64,-39 0 32,6-36-96,33 37 160,-39-1 320,39 0-159,-33-36-161,33 37-96,0-37 32,0 0-192,0 0-32,33 0 160,39 0 128,-1-37-128,8 37-160,-8-36 160,1 36 0,-39-36-33,6 36 66,-39 0-1,0 0 64,0 0-64,0 0-225,0 36 386,-39 0-33,-33 1-96,39 35-32,-38-35 32,31-1-96,1 1 96,39-1 64,0-36-32,0 0 0,0 0-64,0 0-64,0 0 0,39 0 128,33 0 0,0 0-64,0-36-160,-1-1-64,8 1-128,-8-1 128,1 37 192,-72-36 0,33 36 128,-33 0 224,0 0-256,0 0-224,-33 36 256,-39 1-96,1-1 0,-8 37 0,8-37-32,38 37 32,-39-37 0,33 37 0,7-37 97,32-36-33,0 0 0,0 0-128,0 0 32,0 0-64,71 0 320,-38-36-192,78 0-96,-39-1-224,-1 1-33,-32 36 65,33-36 64,-72 36 160,0 0-64,0 0 0,0 0-192,0 0-33,0 0 385,-72 72 1,1-35-1,-8 35 0,8 1 128,-1 0-32,39-37 64,-6 37-95,39-37-33,0-36-128,0 0-160,0 0 95,0 0 97,39 0 65,33 0-1,32-36-385,-25-1-31,-8 1 96,1 36 128,-39-36 96,6 36 0,-39 0 96,0 0-64,0 0-64,0 0-160,0 0 64,0 0 224,-39 36-64,-33 37 192,39-37 0,-38 37 32,32-41 65,-1 5-225,40-1 0,0-36-96,0 0-128,0 0 32,40 0 128,31 0-64,40-36-513,0-33-224,-7 33 161,-32-1 95,7 1 289,-8-1 192,-71 37 32,33 0 32,-33 0 128,0 0-128,0 0-96,-33 37 288,-6-1 65,7 1-65,-47 31 160,47-31 1,-8 35-33,-31 1-224,38 0 96,-6-1 1,0-35-97,39-1-64,0-36-32,0 0-32,0 0-32,0 0-257,0 0-127,0 0 128,39-36-65,0-1-223,33-35 63,-40 35 129,8 1 128,-8 0 224,7-1 0,-39 37 32,0 0 96,0 0 0,0 0-160,0 37 256,-71 35 289,-1 1-161,0 0 160,-6 36 1,-27 0-65,34 36-64,-8-36 161,47 0-353,-7-36 0,6-37-64,33 1-64,0-1-64,0-36 64,0 0-96,0 0-96,33-36 160,6-37-320,72 0-289,-40-36-63,1 37 319,-39-1 129,45 0 256,-45 1-32,6 35 449,-7 37-481,8-36-33,-40 36-63,0 0-224,0 0 256,0 36 288,-40 37 128,-31 0-95,-1-1 127,0 37 32,0-36-95,1 36 63,-8-36-96,47 0 0,-7-37-160,39 0-31,-33 1-65,33-37 64,0 0-64,0 0 0,0 0-96,0 0-65,0 0 161,0 0 32,33-37-192,6 1-32,-7 0 64,8-1-160,-40 37 128,39-36 95,-39 36-31,0 0-256,0 0-32,0 36 352,-39 37 192,-33 0 32,33 36 32,-33-37 0,39 37-63,-6-36-1,7 0 64,32 0-160,0-37-32,0-36-32,0 0-64,0 0-32,0 0-96,32-36 64,7-37-353,33 0-224,0 0 225,0 1-97,-33-1 321,-7 0 160,7 37 96,-39 0 0,0 36 0,0 0 32,0 0-96,0 0 32,0 72 64,-39-35 32,-32 35 32,31 1-64,8 0 224,-7-1 1,6 1 31,-6-36 64,39 35-95,-33-35-33,33-37-96,-39 36-96,39-36 0,0 36-32,0-36 0,0 0-192,0 0-161,0 0 1,-32 0 160,32 0-64,0 37-97,0-37 289,0 36 64,-40-36-32,1 36 64,39 1-32,-32-1 0,-40 37 96,33-37 97,-72 37 63,39-1 288,0 1-31,-38 0 95,5 0-63,33-1-65,33 1-223,7-37-161,32-36-32,0 37-96,0-37-32,0 0-225,0 0 129,71-73-32,1 0-192,-39 1-65,39-1 129,-33 0-64,0 0 127,-7 37 129,-32 0 160,0 36-32,0 0 0,0 0 0,0 0 0,0 0-64,0 0-96,0 36 192,-32 0 256,-7 1 33,-33-1-1,33 37 0,-33-37 97,0 1-33,40-1-32,-47 0-31,8 1-97,38-1-96,33-36-96,0 0-32,0 0 96,0 0-32,0 0-96,0 0-224,0 0-385,0-36-63,0-1 159,0 1 225,33 0 192,6 36-32,-7-37 63,-32 37 65,0 0 0,0 0 0,0 0-224,0 0 352,0 37 32,0-1-64,0 0-32,0 1 32,0-1-96,0-36 64,0 36-64,39-36-64,33 0-192,-33 0 224,66-36-480,-33-37-289,38 37 384,-38 36 225,39-36 1153,-72 36-673,33 0-832,-72 0 95,33 0 481,-33 36 417,0 0-97,0 37-256,0-37 160,0 37-96,0-37 289,0 1-1,-33 35 33,33-35-193,-39-1 32,6 1-64,-6-1 32,0 0-63,39-36-97,0 37 32,0-37 32,0 0-480,0-37-737,0 1-192,111-37-161,0 0-223,0 1-321,32 35 641,-39 1 3042,7 0-1408,-39-1-1507,-72 37 738,0 0 256,0 73 576,-72-37 449,40 1-160,-7 35 95,-1-35 97,8 36-352,-7-1-161,39-35-32,-33 35 33,33-35 159,0-1 1,-39 0-161,39 1-128,-33-37-192,33 36 96,0-36-96,0 0-32,0 0-64,0 0-160,0 0-449,0 0 33,0 0-385,0-36 640,0 36 385,0 0 161,0 0-1,0 0 64,0 0-96,0 0-64,-39 36 64,-33 0 225,33 1-65,-32-1 128,38 0 161,-39 1-225,-6 36 129,45-37 127,-6 0-159,7-36-129,32 37-128,-40-37-128,40 0 96,0 0-128,0 0-384,0 0-577,0-73-352,40 0 128,-8 0-96,40 1-609,6-1 737,-45 37 1025,-33-1 160,0 37 448,0 0 289,0 0-96,0 0-97,-72 37-223,0-1-129,1 37 352,-40-1-95,39 1-65,0-36 1,33 35 191,6-35 33,-38-37-225,71 36-159,0-36-161,0 0 64,0 0-256,0 0-481,0-73-640,0 1 128,32-1-352,7-36-289,33 36-704,-72-36 833,33 36 1216,6 1 257,-39 35 96,33 1 481,-33 0 576,0 36 672,0 0-544,-33 0-832,-39 36-161,0 37 128,-39-1 193,1 1-1,5 0 161,-45-1 288,46 37-32,-7-36-257,39-36-127,0-1-129,33 0-160,39-36-192,0 0-96,0 0-672,0 0-577,0-72-321,72-1 353,39-36-225,0 36 193,-39 0 1057,-1 1 416,-38 35 96,-33 1 385,0 36 192,0 0-289,0 0-608,0 0 289,-104 73-33,32-1-64,-78 1 417,45 0 191,34-1-127,-40 1 96,0 0 63,39 0-63,-39-1-96,40-35-289,-1-1-64,33 0-160,6 1-96,33-37 0,0 0 1,0 0-514,0 0-576,0 0 384,111-73-416,-7 0-544,7 1-769,33-37 127,-33 36 546,-1 0 1248,-38 37 513,-39 36 96,-33 0 321,0 0 256,-72 36 223,39 0 129,-38 37-320,-8 0 64,8 0-160,-1-1 287,0 1 1,0 0-64,1 36-32,32-37-193,6-35-127,33-1-225,0 1-224,0-37-128,0 0-192,0 0-192,33 0-193,38-37-160,40 1-736,0-37-577,33 0 32,-34 1 256,34 35 865,-72 1 705,-1 36 384,-31 0 513,-8 0 704,7 0-1089,-39 0 64,0 36 97,0 37 63,0-37 449,0 37 96,-39-37-96,7 37-64,-8 0-225,8-37-63,-7 37-129,0-37 97,6 1-129,33-1 1,-39-4-225,39-32-96,0 0-64,0 0 96,0 0-256,0 0-577,0 0-159,0-32-225,72-4-129,6-1 193,-6-35-288,-40 35 897,7 37 416,-39 0-32,0 0 320,0 37 1281,0 35-704,0-35-737,0 31-64,0 5 129,0 0 191,0-1-320,-39 1 160,39-36 225,0-1-97,0-36-288,0 0 32,0 0 0,0 0 32,0 0-96,0 0-416,0 0-224,0-36-65,0-1 160,0 1 193,0-1-288,39 1-289,-6 0 224,-33 36 769,39 0 128,-39 0 33,0 36 255,0 0-64,0 1 97,0-1-97,0 37 33,-39-37 63,6 1 1,-6-1-65,7 0-159,-40 1-33,33-1 0,0-36-32,-33 36 1,39 1-129,-6-37-32,39 36 32,-33-36-64,33 0 32,0 0-32,0 0-32,0 0-64,0 0-224,0 0 96,0 0-353,0-36-127,0-1 448,0 1 224,0 36 32,0 0 0,0 0 32,0 0 96,0 0-96,-39 36 32,7 1-64,-7-1 160,-33 0 193,33 1-97,-33 35-128,39-72 193,33 37-193,-39-37-32,39 36-64,0-36-32,0 0 64,0 0-224,0 0-224,0-36-321,0-1-31,0 1 447,0 0 193,0 36 32,0 0 97,-39 0 95,39 0 0,0 0-128,0 0-128,0 0 128,-33 36 32,-38 37 96,32-37 129,6 37-129,-6-37 128,0 1 0,39-37-95,-33 36-129,33-36 0,0 0-32,0 0-224,0 0-385,0-36-95,72-37-482,0 0 1,38-36-64,-38 36 609,0 1 448,-33-1 256,-39 37-128,0 36 160,0 0 160,0 0 97,0 36 31,-72-36-320,-6 73 128,6-37 289,1 37-257,-1-37-32,33 0 33,6-36 127,33 0-96,0 0-127,0 0-97,0 0-513,0-36-672,0-37-192,0 1 64,33-1-737,-33-36 160,0 36 385,0 1 544,0-1 769,0 36 160,-33 1 449,33 36 1024,-39 0 65,6 0-994,-6 36 33,-33 1 95,40-1-95,-7 37-225,-1-37-63,40-36-193,0 0-96,0 0 32,0 0-192,0 0 64,40 0 32,-1-72-160,33-1-705,-40 0-512,7 37-417,-39-37 577,0 37 897,0-1 159,0 37 354,-39 0 928,7 0-673,-40 0 161,-7 0 512,8 37 64,38-1-64,-6 0-288,6 1-193,33-37-127,0 0-129,0 0-160,0 0 65,0 0-353,0 0-161,0-73-255,0 37-1,0-33-255,0 33-97,0-37 352,0 0 33,0 1-64,0 35 415,-78 37 418,45-36 191,-6 36-288,-32 0 129,-40 0 319,39 36-63,0 37-96,40-37 255,-40 1-319,33-1-129,39-36-32,-39 36-160,39-36-160,0 0 64,0 0-384,78-36 32,-6 0-33,32-1-383,7-35-97,0-1 256,-40 0 321,1 0-32,-33 37 128,-39 0 128,0 36 288,0 0 160,0 0-31,-39 0-321,-33 36 32,-38 0 160,-1 1 128,39 35 33,0-35-1,0-1-63,40 1 191,-46-1-96,45-36-95,-6 0-161,39 0-32,0 0-192,0 0-256,39 0 32,33-36-417,-1-37 128,40 36 97,-6-35-64,6 35 319,-1-35 161,34 35 32,-33-35 0,0 35 0,-7 1 225,-32 0 63,0-1-160,-33 37-96,0 0-64,-39 0-96,0 0-32,-39 37 320,0 35-64,6-35 0,-6 35-32,6-35-96,-6-1 128,39 0 32,0 1-32,-32-1 32,32 0 65,0 1-129,0-37 32,0 36-96,0-36 32,0 37-32,0-37-128,71 0-64,34 0-193,6 0-384,-1 0-256,1-37 225,33 1 351,-72-1 289,-33 37 128,-39 0 64,0 0 256,0 37 97,0-1 127,0 37-159,0 0-129,-39-1 0,-1 1-160,40 32-64,0-32 32,-32-1-32,-7-35 0,39 36 32,0-73 0,0 0-32,0 0 96,0 0-320,0 0-993,0 0 0,71-73-1570,8 0 1057,25 37 33,-65-1 576,33 37 576,-72 0 385,0 0 416,0 0 1058,-39 73 191,6 0-32,-6 0-319,-33-1 31,40 37-417,-7-36-191,-1-37-1,40 1-127,-32-1-65,-7 0-128,39-36-127,0 37-97,0-37-32,0 0 0,-33 0 0,33 36 32,0 0-64,0 1 32,0-1-32,0-36 0,0 37-32,0-37-1,0 0 130,0 0-33,0 0-64,0 0-65,-39 0 1,39 0 128,-33 36-32,-45-36 225,45 36 287,-38 1 289,-1-1-257,33 0-63,0 1-193,6-1-64,33-36-160,-39 0 32,39 0-192,0 0-512,-33 0-1891,-6-36-2273,39-1-449,0 1-2883</inkml:trace>
          <inkml:trace contextRef="#ctx0" brushRef="#br1" timeOffset="-79178.5288">4646-787 4228,'0'0'5252,"0"0"-3394,0 0-609,0 0-256,0 0 128,0 0-192,39 0-352,-39 0-225,0 0-64,33 0 65,-33 0-33,39-36 96,-39 36-63,33 0-33,-33 0-64,39 0-63,-39 0-129,0 0 0,39 0-32,-6 0 32,-33 0 0,39 0 0,-7 0-128,7 0 160,-39 0-96,33 36 32,6-36 0,0 0 64,-39 36 64,33-36-32,-33 0 0,39 0-63,-6 0-1,-33 37 32,39-37-96,-7 0 32,-32 36 32,40-36-64,-40 0 64,39 0 0,-39 0 0,32 36-64,-32-36 32,39 0-32,-6 37 64,-33-37-96,39 0 96,-6 36-96,-33-36 32,39 0 0,-6 37 32,6-37-32,-39 0 0,39 36 32,-7-36 128,8 0 0,-40 36-31,32-36-33,7 0-32,-6 37-64,-33-37 32,39 0-32,0 0 32,-6 36-64,-33-36 64,39 0-32,-39 0 32,33 36 0,-33-36 0,39 0 0,-7 37 0,-32-37-64,39 0 64,1 36 0,-8-36-64,7 36 480,-6 1-31,6-37-353,-6 36-64,6-36 0,-6 36 32,6-36 0,0 37-64,-7-37 32,8 36 0,-40-36 32,32 36-32,-32-36-32,39 37 64,-39-37-96,33 36 96,6 1-32,0-37 32,-39 68 0,72-31-32,-39-1 0,6 0 32,-7 1-32,7-1 0,1 0 32,-40 1-32,32-1-32,-32 0 64,0-36-32,0 37 64,0-1-32,0-36-64,39 36 64,-39 1-64,0-1 64,0 1 256,0-1-192,0-36-128,33 36 64,-33 1-32,0-1 0,0 37 32,0-37 0,0 0-64,0 1 32,0-1 32,0 0 65,0 1-97,0-1 32,0 0 0,0 1-64,0-1 32,0 1 32,0-1-64,-33 0 32,33 1 32,0-1-64,-39 0 64,7 37-64,-8-37 64,40 1-32,-39 35 0,39-35 32,-32-1-64,32 0 64,0 1 0,0-1-64,-39 1 64,39-1-64,0 37 64,-33-37-64,33 0 32,-39 1 0,6-1 0,-6 0-32,0 37 96,39-37-96,-33 1 64,-6-1-64,7 0 64,32 1-32,-40-1 0,8 0-32,-7 1 96,0-1-32,39 1 96,-33-1 96,-6 0 0,6 1-224,33-1 0,-39 0 32,6 1-32,-6-1 0,7 0 32,32 1-64,-40-1 64,1 0-64,39 1 64,-32-1 0,-7-36-32,39 36 0,-33 1 0,-6-1 0,6 1 32,-6-1-32,0 0 32,6 1 0,33-1 0,-39 0-64,7-36 32,32 37 0,-40-1 0,40-36 32,-32 36 0,-7-36-64,39 37 32,-39-1 0,39-36 0,-33 36 32,-6 1-32,39-37 0,-33 36 33,-6-36-33,6 36 0,33 1 64,-39-37-96,7 36 64,32 1 0,-79-37-32,79 36 0,-71-36 0,38 36 32,-6 1-32,6-1 0,-6 0 64,0-36 0,6 37-64,-6-1 0,7-36 32,-7 36 0,39 1 0,-33-37 0,-6 36 0,39-36-32,-39 36 0,6 1 0,-6-1 32,6-36-32,-6 36 0,39 1 0,-32-37 0,-8 36 32,8 1-32,-7-37 32,-1 36-32,8 0 0,-7-36 0,6 37 32,33-1 0,-39-36 128,39 36-128,-33 1 0,33-37 0,-39 36 0,39-36-32,-39 0 0,39 0 0,0 0 0,-33 0 32,33 0-64,0 32 32,-39-32 32,39 37-32,0-37 0,-32 0-32,32 36 32,-39-36 32,39 0 32,-33 36-128,33-36 64,0 0 0,0 37 0,0-37 0,-39 0 0,39 0 0,0 36-32,0-36 64,-39 36-64,6 1 128,-39-37-160,33 0 160,39 0-96,-32 36 0,32-36 0,0 0 0,0 0 0,0 0 0,-40 37 0,40-37 32,-32 0-64,32 0 64,0 0-64,-39 36 64,0-36-64,39 0 32,-33 0 32,-6 36-64,39-36 64,-33 0-32,33 0-32,-39 0 64,39 37 1,0-37-66,-33 0 1,33 0 32,0 0 0,-39 36 0,39-36 32,-39 0-64,39 0 64,0 0 1,0 0-66,0 0 66,-32 0-66,32 36 33,-40-36 0,40 0 0,0 0-32,-32 0 64,32 0-32,0 0 0,0 0-32,0 0 0,0 0-224,-39 0-256,39 0-449,0 0-641,0 0-1441,0 0-2754,0 0-5478</inkml:trace>
          <inkml:trace contextRef="#ctx0" brushRef="#br0" timeOffset="49222.8154">5409-1114 3331,'111'0'4452,"-78"0"-3523,39 0 96,-33 0-257,32 0 289,-31 0 65,-8 0-130,7 0-511,33 0-225,-33 36 257,33 1-353,0-37 0,-1 36 352,1 0-415,0-36-33,0 37-64,-33-37 32,-6 0-32,-33 0 0,0 36 0,0-36 32,0 0-64,0 0 64,0 0 32,0 0-32,0 0 192,-33 0-224,33 0 32,-39 36-64,39-36 32,0 0 0,0 37-160,0-37 32,0 36 32,0-36 192,0 36-96,39 1 64,-6-1 32,45 0 0,26 37 352,-32-36-223,39 35-193,-39-35 0,-1-1 0,8 0 0,-8 1 32,-38-1-64,-33-36 32,39 0 32,-39 36 32,0-36 192,0 0-128,0 37-64,33-37-64,-33 0 0,39 0 1,33 0-162,-1 0-832,1 0 353,0 0-225,6 0-512,-6-37 224,-40 37 768,8-36 289,-40 36 0,32 0 192,-32 0 289,0 36 512,0 1 352,-32-1-128,-8 37-224,-31-37-256,38 37-225,-6-37 32,0 37-191,39-41-193,-33 5 64,33-37-160,0 36-64,0-36 96,0 0-32,0 0-160,33 0 32,6-36-449,33 36-608,-1-37-224,1 5 640,7-4 769,-8 36-224,-38-37-193,-33 37 417,0 0 96,0 0 257,0 0 544,0 37 384,-33 31-96,-6 5-352,-33 0-161,1-1-31,31 1-385,-31 0 97,38-1-193,-6-35-64,39-1-96,0-36 64,0 0 128,0 0 96,0-36-256,0-1-320,0-72 96,0 0-193,0 0-127,-39 0 128,-33 4-33,39-40-95,-77 36 416,38 36 64,33 0 128,-33 1 160,39 35 96,33 37-95,-39 0-161,7 0-96,-8 0 0,1 0-64,7 0 32,-7 37-33,6-1-31,33 0 64,0 1 64,0 35 97,0-35-97,0-1 64,0 0 0,-39 1-64,39-1 64,-33 0-96,33 1 0,0-1 64,-39 1-128,39-1 64,0-36 64,0 0-160,0 0-32,-39 0 0,39 0-33,0 0 129,-33 0-32,-6-36 64,-33-37 32,1 36 129,-1-35 31,0 35-32,0-35-128,1-1 96,-8 37 256,79-1-31,-32 37-33,32 0-96,0 0-224,0 0-128,32 0 64,47 73 160,25-37 0,40 37-32,6 0-32,32-1 0,-6-35 128,7 36-127,0-5 31,-40 5-96,-32-37 64,-72 37 0,-6-37-96,-33 1 96,0-1 0,0 0-32,-72-36 96,0 0-64,0 37-32,33-37 32,-32 0-96,-1-37 64,0 1-32,0 0-64,33-37 96,-33 0 0,33-36-97,-32 4-31,-1-4 96,39 0 32,-45 0-32,78 0-64,-33 36 32,33 37 64,0 36 96,0 0 32,0 0-64,0 0-128,0 0 0,0 36 64,33 37 160,45 0-63,-6-1 63,32 37 0,-25 0 32,64 1-96,-39-5-32,7 4-32,-39 36 32,0-36-64,-33 0 64,0-36-32,-39 0 0,0-37-32,33 0 0,-33 1 0,0-37 32,0 0-32,0 0-96,0 0-64,0 0 0,0-37-320,0-35 63,-33-1 1,33-36 63,0 0 193,0 36 64,33-36 64,6 36 0,-7 1 0,8 35-32,-8 37 96,7-32 64,-39 32 64,0 0-64,0 0-32,0 32 225,0 5 95,0 35-32,0 1-127,0 36 31,-39 0 0,7 0-160,-8 0 0,-31 0 32,38 0 225,-6-36 63,0 0 65,6-37-161,-6 0-192,39 1-96,0-37 0,0 0 96,0 0-32,0 0-288,0-37-128,39 1-417,33-37 97,0-36 95,-1 37-64,-31-1 321,-8 37 288,7-1 128,-39 37 97,0 0-65,0 0-128,0 0-64,0 0 32,0 37 256,0-1 64,-39 37-128,-33 36-31,40 0-65,-40-37 32,-6 38 128,6-1-64,39-37 128,-6 1 1,7-37-129,32 1-160,0-37 0,0 0 32,0 0-32,0 0-224,0 0-160,32-37-161,7 1-63,-6 0 127,6-1 65,-6 1 352,-33 36 64,0 0 32,0 0-32,0 0-128,0 0-96,0 36 256,-33 1 32,-6 35-64,6-35-32,-6-1 32,39 0-32,0-36-993,0 0-2402,0 0-5318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30:27.1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F07D82-20C5-4B76-B739-DAF1964C7902}" emma:medium="tactile" emma:mode="ink">
          <msink:context xmlns:msink="http://schemas.microsoft.com/ink/2010/main" type="writingRegion" rotatedBoundingBox="955,4793 23265,6150 23106,8768 795,7411"/>
        </emma:interpretation>
      </emma:emma>
    </inkml:annotationXML>
    <inkml:traceGroup>
      <inkml:annotationXML>
        <emma:emma xmlns:emma="http://www.w3.org/2003/04/emma" version="1.0">
          <emma:interpretation id="{8FC7BFB2-6316-43B9-9823-26279791CA6E}" emma:medium="tactile" emma:mode="ink">
            <msink:context xmlns:msink="http://schemas.microsoft.com/ink/2010/main" type="paragraph" rotatedBoundingBox="955,4793 23265,6150 23106,8768 795,7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6EDBA5-F5CE-4428-8C4F-E867BCEC58A2}" emma:medium="tactile" emma:mode="ink">
              <msink:context xmlns:msink="http://schemas.microsoft.com/ink/2010/main" type="line" rotatedBoundingBox="955,4793 23265,6150 23106,8768 795,7411"/>
            </emma:interpretation>
          </emma:emma>
        </inkml:annotationXML>
        <inkml:traceGroup>
          <inkml:annotationXML>
            <emma:emma xmlns:emma="http://www.w3.org/2003/04/emma" version="1.0">
              <emma:interpretation id="{3B6392B0-2699-428B-BD4D-7891E3ACB97D}" emma:medium="tactile" emma:mode="ink">
                <msink:context xmlns:msink="http://schemas.microsoft.com/ink/2010/main" type="inkWord" rotatedBoundingBox="921,5354 5483,5632 5370,7479 808,7201"/>
              </emma:interpretation>
            </emma:emma>
          </inkml:annotationXML>
          <inkml:trace contextRef="#ctx0" brushRef="#br0">0-4896 6982,'-39'0'3011,"39"0"-2242,0 0 320,0 0-160,0 0-129,0 0-63,0 0-128,0 0 127,0 0 1,0 0 160,0 0-160,0 0-1,0 0-159,0 0-65,0 0-95,0 0-97,0 0-160,0 0 0,0 0 32,0 0 1,0 0-97,0-37 0,-33 37-192,-6-36-32,39 0 32,-39 36-33,7-37 65,-8 37-32,8 0-128,-7 0-96,39 0 192,-33 0 64,-45 37 64,45 35-32,-6-35 32,39 35 0,0 1 0,0 0 32,0 36-32,0-36 64,72-1-64,-33 1-128,33 0 31,-1-37-287,40 0-225,-39-36-319,0 0-418,0 0-191,6 0-1186,-6-36-1761</inkml:trace>
          <inkml:trace contextRef="#ctx0" brushRef="#br0" timeOffset="636.0364">581-4496 4836,'-39'-37'4228,"6"37"-2851,33 0-576,-39-36-64,39 36-289,-39 0-191,6-36-1,33 36-64,-39 0 160,6 0-160,-6 0-31,7 0-1,-8 36 96,8 37 545,-46-37 0,78 37-225,-33-37-288,33 0 1,0 1-161,0-1-32,33-36-128,6 0-32,0 0-481,-7 0 129,8 0 448,31-36 96,-38-1-256,6-35-128,-6 35-161,6 1 161,-39 0 256,0-1 32,0 37 32,0 0 32,0 0-160,0 0-160,0 0-160,0 0 448,0 37-64,39-1 64,-6 0 0,6 1-32,-7-1 0,7-36-32,-6 0-289,6 36-832,0-36-2210,-39 0-1217</inkml:trace>
          <inkml:trace contextRef="#ctx0" brushRef="#br0" timeOffset="1155.0661">581-4496 6694,'254'0'1986,"-254"0"-1602,0 0 289,0 36 384,33 0 64,6 1-288,-6 35-33,6 1-95,0 0-96,-7-1-65,8 1-160,-8 0-127,-32 0-97,39-37 64,-39 0-192,0 1 0,0-37 0,0 0 160,0 0 321,0 0-1,0-37-416,0 1-192,0 0 160,-39-37-128,7 0 32,-40 0-128,33 1 128,0-1 32,6 0-128,-6 1-96,39-37 0,0 36-1,0 37-191,72-37 224,-33 36 32,32 1-1,-31 36 193,31-36 65,1 36-161,0 0-1,-33 0-63,-6 36 96,-33 37 128,0-37-96,0 37 64,-33 0 417,-6-37-33,-33 37-95,33-37 31,6-36-192,-38 36-32,31-36-64,8 0-448,-7 0-1121,39 0-2723,0-36-3556</inkml:trace>
          <inkml:trace contextRef="#ctx0" brushRef="#br0" timeOffset="1608.092">1305-5042 10153,'-39'-36'6566,"6"0"-5092,33 36-834,0 0-223,0 0-353,0 0-481,0 0-1248,0 0-2563,0 0-1538</inkml:trace>
          <inkml:trace contextRef="#ctx0" brushRef="#br0" timeOffset="1928.1103">1305-5042 7302,'293'-291'6567,"-293"291"-4838,0 0-960,0 0-545,0 0-32,0 0 257,0 37 191,33-1-191,6 37-161,-6 36 64,38 0-127,-31 0-65,31 0-160,-32 0 64,-6 0-32,39-36 0,-33-37-32,-6 1 0,6-37-384,-39 0-705,0 0-449,0 0-640,0 0-641,0-37-4612</inkml:trace>
          <inkml:trace contextRef="#ctx0" brushRef="#br0" timeOffset="1428.0817">1520-4751 8456,'0'-36'4932,"0"36"-3522,0 0-418,0 0-95,0 0 224,39 0 193,-39 72-514,39-35-127,-39 36-321,33-37-224,6 0-31,-39 37-97,33-73 64,-33 36-321,0-36-575,0 0-546,0 0-640,0 0-704,0 0-2211</inkml:trace>
          <inkml:trace contextRef="#ctx0" brushRef="#br0" timeOffset="2236.1279">1924-5442 3619,'-39'-36'7943,"39"36"-5412,0 0-1346,0 0-480,0 0-417,0 36 320,0 1 1,39-1-225,-6 37 193,39 0 32,0 36-193,6-37-224,-46 1-96,40 36-32,-33-36-64,33-1 0,-33-35-64,-39-1-192,0 1-224,0-37-353,0 0-352,0 0-865,0 0-2114</inkml:trace>
          <inkml:trace contextRef="#ctx0" brushRef="#br0" timeOffset="2816.1611">3340-4787 4099,'0'-37'5061,"-39"37"-3972,39-36-704,0 36-385,0-36-97,0-1 194,0 1-546,-33 36 353,33-36 96,-39-1 64,39 1 481,-39 36 736,6 0-801,-38 0-288,-1 0 33,-6 0-65,45 0 256,-6 36-63,6 1 63,-6 35-160,6-35-96,33-1-64,0 37-64,0-37 129,33-36-161,6 36 0,-6-36-193,78 0-63,-72 0 64,33 0 160,-40 0 64,40-36-224,-33 0-128,-39-37 127,0 37 97,0-1-32,0 1 192,0 0 449,0-1 352,0 37-129,0 0-640,0 0-192,0 0-160,0 0 416,0 37 96,0-1-128,39 0 1,33 1-97,-39-37 0,38 36-289,-32 0-639,1-36-450,-8 0-415,7 0-898,-6 0-2434</inkml:trace>
          <inkml:trace contextRef="#ctx0" brushRef="#br0" timeOffset="3176.1817">3627-5114 3811,'0'0'3908,"0"0"-2723,0 0 64,39 36-224,-6 0-96,6 1 0,33 35-192,-72-35-353,39-1-96,-7 37-128,-32-73 97,0 36 127,0-36 353,0 0 288,0 0-32,0 0-129,0 0-415,0-36-417,-32-1-32,-7 1 0,-33 0-32,72-37-128,-39 37-33,39-1-255,0 1 192,0 0-97,0-1 65,39 1-64,33 36-353,-33-36-416,33 36-897,-40-37 833,7 37-4068</inkml:trace>
          <inkml:trace contextRef="#ctx0" brushRef="#br0" timeOffset="3612.2066">3953-5369 10505,'-32'-36'4933,"32"-1"-4164,0 37-929,0 0-65,0 0-383,71 0-801,1 0-2819,0 0-4581</inkml:trace>
        </inkml:traceGroup>
        <inkml:traceGroup>
          <inkml:annotationXML>
            <emma:emma xmlns:emma="http://www.w3.org/2003/04/emma" version="1.0">
              <emma:interpretation id="{4D008FBB-3203-4160-A53C-B9F37C067D46}" emma:medium="tactile" emma:mode="ink">
                <msink:context xmlns:msink="http://schemas.microsoft.com/ink/2010/main" type="inkWord" rotatedBoundingBox="5891,5093 14257,5602 14098,8220 5732,7711"/>
              </emma:interpretation>
            </emma:emma>
          </inkml:annotationXML>
          <inkml:trace contextRef="#ctx0" brushRef="#br0" timeOffset="-195098.1589">9185-4278 2850,'0'0'5798,"-40"0"-3973,40 0-1120,0 0 448,0 0 257,0 0-514,72 36-191,-33-36-64,33 36 95,0 1 97,0-37-224,-1 36-193,1-36 65,6 0 63,27 0-63,-34 0-225,-31 0 32,31 0 32,-31-36-127,-8-1-1,7 37-32,-6-36-96,-33 0-32,39-1-32,-39 1-32,0 36-192,0-36-257,0-1-223,0 37 31,0-36-352,-39 36-384,39 0-193,-33 0-128,-6 0-1441,7 0-1505</inkml:trace>
          <inkml:trace contextRef="#ctx0" brushRef="#br0" timeOffset="-194522.126">9256-4569 4644,'0'0'5893,"0"0"-4451,0 0-866,0 0 257,0 0-192,0 0-193,0 0-31,0 0-33,0 0 0,0 0 33,0 0 127,0 36 129,33 1-161,-33-37-159,72 36-97,-33 0 160,33 1-256,-1-1 65,-32 0-129,33 1 32,0-37-96,0 0 64,39 0 64,-40 0 0,1-37-64,0 1 33,-33 0-33,-6 36-32,-33-37-96,0 1-225,0 0-319,0 36-289,0 0-224,0 0-833,0 0-1217,-72 0-2434</inkml:trace>
          <inkml:trace contextRef="#ctx0" brushRef="#br0" timeOffset="-194033.098">10307-4206 2818,'0'37'5125,"0"-37"-3588,0 36-319,0-36-65,0 36-256,0-36-161,0 37-287,0-1-225,0 1 192,0-1 97,0-36 63,0 36 33,-33 1-65,-6-1-31,-33 0-33,33 1-223,6-1 95,-38-36 160,31 36-127,-31-36-193,-1 0-96,0 0-64,0 37 64,-6-37-96,45 0 32,-38 0 32,32 0-64,39 0-32,-33 0-224,33 0-545,-39-37-800,39 37-609,0 0-1474,0 0-768</inkml:trace>
          <inkml:trace contextRef="#ctx0" brushRef="#br0" timeOffset="-192584.0151">9941-4206 8744,'0'0'2370,"0"37"-1441,0-37 672,39 36-223,33 0-257,0 1-288,39-1-417,0-36-96,-7 37-192,7-1-32,32-36-31,-71 0 95,39 0-64,-39 0-32,0 0 64,6 0-32,-6 0 64,-40-36-96,7 36 32,-6-37 0,-33 37-128,0-36-192,0 36-545,0-37-416,0 1-993,0 36-1057,0-36-128,0 36-1089</inkml:trace>
          <inkml:trace contextRef="#ctx0" brushRef="#br0" timeOffset="-193057.0422">10052-4642 6726,'72'-36'2562,"-72"36"-2017,39 0 416,-6 0 320,45-37-512,-45 37-353,77-36 97,-38 36 95,0 0 97,0 0-129,-1 0-95,1 0-97,6 0-96,-45 0 33,39 36-129,0 1-160,-33-1 0,0 1-32,-7 35-32,-32-35 0,0-1 96,0 37-32,0-37 32,0-36-192,0 0-192,0 36-353,0-36-448,0 0-961,0 0-1345,0 0-2691</inkml:trace>
          <inkml:trace contextRef="#ctx0" brushRef="#br0" timeOffset="-193538.0697">10235-3878 6085,'39'0'6663,"-6"-37"-4838,-33 37-800,0 0 96,39-36-320,-7 36-545,7 0-224,33-36-32,-33 36 32,-6-37 0,6 1-64,-6 36 96,6-37 1,-7 37 95,-32-36-32,40 0-128,-40 36 32,0-37-64,32 1 32,-32 0-224,0-1-353,0 1-512,0 0-577,0-1-448,0 1-1409,-32 0-1762</inkml:trace>
          <inkml:trace contextRef="#ctx0" brushRef="#br0" timeOffset="-192124.9889">11363-4351 8103,'0'-36'2178,"33"-1"-1761,-33 37 768,39 0 416,-39-36-704,0 36-609,0 0-256,0 0 0,0 0 33,33 0 127,-33 0 192,39 0-192,-7 36 64,8-36 129,-8 37-1,7-1 289,0 37-225,-6-37-256,-33 37-63,39-1-33,-6-35-32,-33 36-32,0-37-32,0 0-64,0 1 32,0-37 128,-72 36 32,39 0-96,-45-36-545,6 37-1152,40-37-705,-40 0-3236</inkml:trace>
          <inkml:trace contextRef="#ctx0" brushRef="#br0" timeOffset="-155484.8932">12557-4860 1249,'39'-36'10345,"-39"36"-8391,0 0-1153,0 0 160,0 0-256,0 0-513,0 0 64,33 0 577,38 0 96,-31 0-257,-1 36-159,-7-36-257,8 36-128,-40 37-32,0 0 225,0 0-65,0 36-192,-40 0 0,-31 0-64,-1 0 0,-39-37 0,39 1 64,0-36 0,1-1 0,71 0 32,-72-36-32,33 0 32,0 0-96,-33 0-64,39 0-224,-6-36-353,7 0-383,-8-1-802,8 1-705,-7-37-2497,0 0-3044</inkml:trace>
          <inkml:trace contextRef="#ctx0" brushRef="#br0" timeOffset="-155932.9188">10450-4824 1601,'-33'0'7527,"-6"0"-5285,39 0-1953,-32 0 639,32 0 322,0 0-802,0 0-384,0 0 0,0 0 481,0-36-193,0 0-96,32-1 33,7 1 127,33 0-64,0-1-288,0-35-32,71 35-32,-32 1 64,33 0 161,-34 36 319,1-37-256,33 37-159,-72 0-97,39 0-32,-40 37-65,1 35 1,-33 1 64,-6 0 0,6-1 64,-6 37-31,-33-36-33,39 0 32,-39-37 32,0 37 0,0-37 32,0-36-32,0 37 0,0-37 0,0 0-32,0 0-737,0 0-1217,0 0-2338,-39-37-7238</inkml:trace>
          <inkml:trace contextRef="#ctx0" brushRef="#br0" timeOffset="-155124.8726">11761-5078 352,'-72'-73'128,"33"37"4548,0 0-2433,-33-1-674,40 37-128,-40 0 65,0-36-289,-39 36-256,0-37-32,-32 37 256,-1 0-192,-6 0-321,7 0-31,32-36-32,-32 36-289,-1 0-192,33 0 0,0 0-96,7 36-32,-7-36 64,0 0-96,7 37 32,32-37 0,-39 36-32,39 1-192,1-1-224,-8 0-674,47 37-63,-40 0-576,33-1-2019,39-35-2626</inkml:trace>
          <inkml:trace contextRef="#ctx0" brushRef="#br0" timeOffset="-158249.0513">9145-5187 448,'40'-36'5861,"-40"36"-4195,0 0-609,32 0 224,-32-37-128,0 37-416,0 0-32,39 0 352,-39 0-160,33 0-321,-33 0-159,39 0-1,-39 0-128,33-36-32,6 36-127,33-37-65,-1 37-64,1-36 0,6 36-32,27 0 64,38 0 32,7 0 128,-6 36-64,-33-36-32,-40 37-96,-38-37 32,6 0 64,0 36-256,-39-36 32,0 37 192,0-37 0,0 36-32,33 0 0,-33-36 64,0 37-64,0-37 0,39 0-64,-39 0-801,0 0-1313,0 0-2306,0 0-3363</inkml:trace>
          <inkml:trace contextRef="#ctx0" brushRef="#br0" timeOffset="-156420.9467">8637-3769 1024,'0'0'4485,"0"0"2497,0-37-5604,0 1-193,0 0 256,0-1-640,0 1-673,0 0-128,0-37 64,0 36-32,0-35-32,0-1-32,0 0 32,39 1 0,33-1-64,-1 0 96,40 1-32,33-1 224,-1 0 161,40 37 351,-1-37 65,-38 0-64,-1 37-449,-32 0-192,0 36-128,-78 0 0,39 0 0,6 0-32,-45 0 0,6 36 0,-7 0-32,7-36-128,-6 37-417,6-1-224,0-36-352,-6 36-1474,-33-36-3170</inkml:trace>
          <inkml:trace contextRef="#ctx0" brushRef="#br0" timeOffset="-157817.0266">9909-5151 352,'-72'0'288,"33"0"4036,-33 0-1761,39 0-1410,-6 0 96,0 0 288,-33 0-448,1 0-640,38 0-33,-45 0-31,45 37-65,-39-1-224,33 0 96,-33 37 160,72 0 225,-39-1-289,39 1 193,-32 0-33,32 0-320,0-37 32,0 37-63,0-37-65,0 0 0,0 1 32,32-37 64,-32 0-160,0 0 32,0 0-673,0 0-736,39 0-1026,-39 0-3234</inkml:trace>
          <inkml:trace contextRef="#ctx0" brushRef="#br0" timeOffset="-154603.8428">8780-4824 1377,'-104'-72'5573,"-7"-1"-2050,72 37-3138,-66-1 512,66 37-1,-33-36-351,1 0-193,32-1-159,-33 1-129,0 0 480,0 36 1,33-37-1,-33 37-63,-32 0-321,26 0 64,-27 0-64,-5 0 0,38 37 0,0-1-96,0 37 225,1-1-129,-8 37-128,47-36 32,32 36-128,-39 0 0,39 0-32,0 37 0,39-37 224,32 0-128,1-37 0,0 1-224,0 0 95,6-37-31,-6-36 96,-1 0-865,1 0-1633,0 0-3364</inkml:trace>
          <inkml:trace contextRef="#ctx0" brushRef="#br0" timeOffset="-156907.9746">8271-4605 736,'-71'72'1954,"38"-72"1890,-6 37-2947,6-1 160,-6 0 0,-33 37-65,33 0 65,39-1-256,-32 37 64,-8-36-128,40 36-129,0-36-159,0 36-97,0 0-224,40-36 96,31 36-160,1-37-64,0-35 161,39-1 351,32 1-288,-32-37-128,0 0-32,-39 0-672,0 0-865,-1-37-2115,-32 1-1729</inkml:trace>
          <inkml:trace contextRef="#ctx0" brushRef="#br0" timeOffset="-157306.9974">7984-3733 2434,'0'0'8200,"-39"0"-6503,39 0-1248,0-36 704,0 36 128,0-73-1025,0 37-192,0-1 0,0-35 128,0 35 33,0-36-129,39 1 64,-39 35-32,0-35 32,39-1-128,-6 37 0,6-37-64,-6 37 32,39-37-32,-1 37 32,-32-1-32,33 1-32,0-1 32,-33 37 0,-39-36 64,33 36-96,-33 0 96,0 0-64,39 0-32,-39 0 64,0 0-32,39 0-417,-39 0-511,33 0-1186,6 0-1154,-7 0-3330</inkml:trace>
          <inkml:trace contextRef="#ctx0" brushRef="#br0" timeOffset="-151123.6437">10489-4969 1441,'-39'0'8296,"39"0"-5542,0 0-2497,0-36 351,78-1-31,27-35-417,6 35 32,-1-35 64,-5 35 1,45 1 127,-46 36-128,46-37 385,-6 1-129,-1 36-159,1 0-129,6 0-128,-46 36-64,40 1-32,-33 36 0,-40-1-32,1 1 0,-33 0 32,-39 36 0,39-37-32,-39 1 32,0 0 0,0 0-32,0-37 96,0 0-96,0 1-96,0-37-417,0 0-256,0 0 1,0 0-353,0 0-2787,0 0-4324</inkml:trace>
          <inkml:trace contextRef="#ctx0" brushRef="#br0" timeOffset="-150728.6211">12120-4787 2498,'39'0'8104,"-39"0"-3236,0 0-3843,0 0-705,0 0-191,0 0-226,-39 0 194,6 72-33,-6-35-32,7-1-64,-40 37 32,-6-37 192,6 37 32,-33 0 96,-5-1-128,-34 1 65,33 0-193,0-1-64,39 1-32,40 0 64,-7 0-32,39-37-288,0 0 31,0 1 1,71-37-192,73 0-417,-33 0-64,32-37-1505,-32 1-3204,-39-37-1503</inkml:trace>
          <inkml:trace contextRef="#ctx0" brushRef="#br0" timeOffset="-151591.6705">8963-5042 2306,'39'-72'5765,"-6"-1"-2978,38 37-2499,8-37 1057,64 0 257,1 0-962,-1 1-287,40 35 223,-40 1-63,-32 0-417,33 36-96,-33 0-96,-1 0 64,34 36 32,-33 0 0,32 37-32,-32 0 0,-6-37 32,5 37 0,-38 0 0,0-1-32,-33-35 0,0 35 0,-6-35 32,-33-37 0,39 36-225,-39-36-832,0 0-1281,0 0-1505,0 0-2371</inkml:trace>
          <inkml:trace contextRef="#ctx0" brushRef="#br0" timeOffset="-152576.7268">8604-4496 2049,'-39'0'-768,"0"0"7782,39 36-5989,-33 0 64,33 1 257,0 35-610,0 1 33,33 0 224,78-1-256,0 1-161,-1 0-95,34-37 159,39 1-31,-7-37-129,6 0-127,1 0-129,-40-37-160,40-35 0,-39-1-32,-33 0-32,-40 0-384,1 1-609,6-37-929,-45 36-1601,-33 0-1794,0 1-641</inkml:trace>
          <inkml:trace contextRef="#ctx0" brushRef="#br0" timeOffset="-152055.697">8350-5151 1537,'-79'0'7399,"79"0"-4100,0 0-1954,0 0-448,0 0 320,0-36-832,39 0-353,1-1-128,-8 1 128,40-37-64,0 37 0,6-37 32,-45 37-64,38-1-129,1 37 129,6-36 0,-6 36-96,72 0 160,-33 0 96,32 73-32,1-1-32,-1 1 64,7 36-96,-6-36 0,-33-37 0,-7 37 0,-32-73 32,6 36-32,-45-36 32,6 0-864,-39 0-706,0 0-2818</inkml:trace>
          <inkml:trace contextRef="#ctx0" brushRef="#br0" timeOffset="-152980.75">8454-3151 1345,'0'0'9353,"0"36"-7175,0-36-1281,0 0 256,0 0-257,72 0-223,39 0 160,32 0 128,7-36-289,26-1-223,7 1-257,-33 0-96,-46-37-32,7 0-32,-39 0-64,0 37-416,-33-37-609,-7 1-577,-32-1-576,0 0-3876,0 1-2177</inkml:trace>
          <inkml:trace contextRef="#ctx0" brushRef="#br0" timeOffset="-2137.1222">6895-4787 6245,'-72'0'3332,"72"0"-2211,0 0 64,0 0 128,-39 0-64,39 0-224,-33 0-224,33 0-193,-39 0-63,7 0-65,-7 0-63,-33 36 95,0-36-63,0 0-97,1 0 129,-8 0-33,47 0-224,-40 0 32,0 0-63,-6 0-65,6 0-32,0 36-32,40-36-96,-40 0 64,33 0-32,0 0 0,6 0-32,33 37 32,0-37 32,0 0-64,0 0 32,0 0 0,0 0 32,0 0 0,0 0-32,0 0 96,0 0-96,0 0 64,0 0-128,0 0-64,0 0-449,0 0 65,72 0 576,39 0-32,-7-37-96,7 37 96,0-36 0,32 36-64,1-36 64,-33 36-32,0-37 0,-7 37-96,-65-36 0,33 36 32,-33 0 64,-39 0-32,0 0 64,0 0 0,0 0 0,0 0 96,0 0-64,0 0-32,0 0 32,0 0-64,0 0 0,0 0 0,0 0 0,0 0-96,0 0-32,0 0 64,0 0 128,0 0 0,-39 0-64,39 0 32,0 0-32,0 0-32,0 0-32,0 0-128,0 0-673,0 0-288,0 0-449,0 0-63,0 0-385,0 0-417,0 0-1440</inkml:trace>
          <inkml:trace contextRef="#ctx0" brushRef="#br0" timeOffset="-1605.0918">6784-4933 8808,'-33'-72'1922,"33"72"-1346,0-37-320,0 37-95,-39-36 351,39 36-192,0 0 225,-32-36 512,32 36 128,-39 0-192,39 0-609,-33 0 129,33 0-97,0 0-31,-39 0-65,39 0 96,0 0 129,0-37-1,0 37-191,0 0-161,0 0 32,0 0-128,0 0-96,0 0-96,0 0 0,39 37 128,33-37 32,-1 36 32,1 0-64,0 37 0,0-37 32,0 1-96,-1 35 32,-32-35 0,1-1 0,-40 37-32,0-37 64,0 1-32,0-1 64,0 0 64,-40 1 97,-31-1 63,32 0-96,-33 1-64,39-1-96,-6 0 0,0-36-96,6 0-160,33 0-737,0 0-1345,0 0-1922,0 0-4933</inkml:trace>
          <inkml:trace contextRef="#ctx0" brushRef="#br0" timeOffset="3437.1966">4534-5260 8007,'-33'0'4164,"33"0"-3780,0 37 449,0-1 32,0 0 128,0 37-384,0-37-289,33 37-160,6-37-128,-39 1 0,32-1 0,-32 0 0,0-36-64,0 0-224,0 0-353,0 0-800,0 0-2563,0-36-5605</inkml:trace>
          <inkml:trace contextRef="#ctx0" brushRef="#br0" timeOffset="3991.2283">4860-4969 10986,'-33'0'3011,"33"0"-1986,0 0-225,0 0-63,0 0-288,0-36-578,33 36 514,6-73-225,33 37-32,-33-37 0,-7 37-64,-32-1 64,0 37 1,0-36-161,0-1 128,0 37 32,0 0 32,0 0-224,-71 0 64,38 0-64,-6 0 64,0 37-32,6 36 32,33-37 128,0 37 32,0-37-64,0 0-64,0 1 96,33-1-64,45 0 0,-6-36-96,32 0-64,-32 0-256,39 0-737,0-36-673,0-37-64,32 1-2017</inkml:trace>
          <inkml:trace contextRef="#ctx0" brushRef="#br0" timeOffset="4315.2469">5949-5551 10858,'-32'-36'2658,"-8"36"-1569,40 0 161,0 0-97,-32 0-417,32 0-319,0 0-129,0 0 96,0 0-63,0 0-161,0 36 0,0 1-64,32-1 0,40 0-32,0 1-32,6 35 32,-6-35-32,-39-1-96,38 37 96,-71 0-64,0-37 32,0 0 0,-32 37 64,-40-37 32,-39 1-96,0-37-544,-32 0-1026,32 0-2209,6-37-4965</inkml:trace>
        </inkml:traceGroup>
        <inkml:traceGroup>
          <inkml:annotationXML>
            <emma:emma xmlns:emma="http://www.w3.org/2003/04/emma" version="1.0">
              <emma:interpretation id="{827B61BC-38B6-44F6-B0C7-3FF423858A38}" emma:medium="tactile" emma:mode="ink">
                <msink:context xmlns:msink="http://schemas.microsoft.com/ink/2010/main" type="inkWord" rotatedBoundingBox="17268,6407 23227,6770 23119,8556 17159,8194"/>
              </emma:interpretation>
            </emma:emma>
          </inkml:annotationXML>
          <inkml:trace contextRef="#ctx0" brushRef="#br0" timeOffset="-139241.9641">15897-3079 1345,'-33'0'8680,"-6"0"-5189,39 0-2466,0 0-480,0 0 31,39-36 97,65 0-385,79 36-160,0-37 0,-1-35-63,1 35-1,-39 1-64,-73-1-225,1 37-383,-72-36-673,0 36-1762,0-36-2499</inkml:trace>
          <inkml:trace contextRef="#ctx0" brushRef="#br0" timeOffset="-139538.9811">16190-3697 672,'0'-72'14093,"0"35"-11178,-39 37-1698,7-36 161,32 36-225,0 0-417,0 0-415,0 0-225,0 0-64,0 0-32,0 0-32,0 0 0,0 0 32,0 0 160,0 73 32,0-1-64,0 1-128,0 36 128,0 0-160,0 0 96,0 0-64,0 0 0,0-36 32,0 0-32,0-37 0,0 0 0,0-36 33,0 0 31,0 0 0,0 0-64,0 0 0,0 0-161,0 0-63,0-72 32,0-1-288,0 0-33,0 1 33,0-37-33,0-1 129,0 38 160,0-74-1,0 37 65,0 0 0,32 37 64,7-37 64,-6 36-32,6 0 96,-6 37-64,-33-1 32,39 1-32,-39 0-64,32 36-128,-32 0 63,0 0 33,79 0 32,-47 72 64,7-35 32,33 72 192,-39-36 33,45 36-161,-6 0 32,-40 0-96,8 36 64,-8-36 0,40-36-64,-72 36 32,39-73 0,-39 37 0,0-73-64,0 36-160,0-36-289,0 0-255,0 0-1026,0 0-1057,-72 0-2818</inkml:trace>
          <inkml:trace contextRef="#ctx0" brushRef="#br0" timeOffset="-138686.9324">17130-3660 1633,'0'0'4292,"0"0"545,0 0-3620,0 0-897,0 0 257,0 0 512,0 36-481,39 0-127,-39 37 255,32-37-127,7 37 32,1-37-33,-8 37-191,7 0-129,-6 0-128,6-37-64,-39 0 0,33 1-32,-33-1-32,0-36 64,0 36 65,0-36 95,0 0 192,0 0 1,0 0-417,0-36-32,0 0-128,0-37-33,0 0-127,0 1-160,0-1 63,0 0-159,0 0 95,0 1 65,0 35 384,78-35 0,-45 35 0,38 37 0,-31-36 160,-40 36-128,32 0-32,7 0 128,-39 36 0,33 1 33,-33-1-1,39 37-64,-39-37-64,39 0 0,-39 1-32,33-1 64,-33-36-32,39 36-64,-39-36-224,0 0-961,0 0-3396,0-36-6053</inkml:trace>
          <inkml:trace contextRef="#ctx0" brushRef="#br0" timeOffset="-137874.886">18115-4496 4420,'0'-37'8584,"0"37"-6246,0 0-1537,0 0-353,0 0-256,0 0-31,0 0 511,0 37-31,32 35 160,7 1-33,33 0 193,0 36-288,0 0-1,-33 0-351,32 0-193,1 36-32,-39 1-32,6-1-64,0-36 32,-6 0 0,38-36 32,-31 0-64,-40-37 64,32 0-64,-32-36 0,39 0-64,-39 0-256,0 0-417,0 0-1057,0 0-800,-39-72-1154,39 35-3939</inkml:trace>
          <inkml:trace contextRef="#ctx0" brushRef="#br0" timeOffset="-137661.8738">18186-3370 1024,'-39'0'6342,"39"0"-2402,0 0-2370,0 0-385,0 0 224,0 0-320,39-36-352,66 36-321,-27-36 33,65-1-257,1 1-128,39 0 0,-40-37-128,-32 37-961,-39-1-1794,0 37-3010</inkml:trace>
          <inkml:trace contextRef="#ctx0" brushRef="#br0" timeOffset="-136834.8265">19419-3660 4548,'0'0'7046,"0"0"-5668,0 0-930,0 0 545,33 0-224,6 0-609,33 0-64,-33 0 0,33 0-64,-1-37 0,-32-35 0,-6 35 0,6 1 0,-6-37 32,-33 37 33,0 0 63,0-37-64,0 36-64,-33 37 96,-39-36-192,33 0-32,-32 36-64,-1 0 192,0 0 32,-6 36-96,6 0 32,0 37 0,40 0 96,-7 0 320,39-1 1,0 1 31,0 36-64,39-36-224,32-1 97,1-35 31,39 35-32,-39-72-32,32 0-31,7 0-65,0 0-64,-39 0 96,-1-72-128,1 35-224,-33-35-161,-39 35-95,0-35 320,0 35 32,0-35-32,0 35 64,0 1 64,0 0-64,0-1 32,-39 1 32,39 36-64,0 0-1,0 0-191,0 0-32,0 0 64,0 0 160,39 0 224,-6 36 32,6 1 64,-6-1 97,6 0-65,33 37-192,-33 0-32,-7-37 0,8 0-96,-8 1 64,-32-1 32,0-36 128,0 0 65,0 0 127,0 0 0,0 0-320,0 0-32,-32-36-32,-8-1 0,8-35 0,32 35-32,-39 1-96,39 0-32,0-37 128,0 37 0,39-1-64,-7 1-32,40 0 64,6-1-321,-6 1-544,0-1-960,-39 37-1250,6-36-417,32 36 802</inkml:trace>
          <inkml:trace contextRef="#ctx0" brushRef="#br0" timeOffset="-136341.7983">21050-4133 1697,'0'0'9865,"0"0"-8263,0 0-673,0 36 512,0 1-384,39-1-320,-6 1-257,6 35-287,33-35-65,-33 35-96,32-35-64,1-1-32,-33-36 128,-6 0 0,6 0 64,-6 0-32,6 0-32,-7-73-64,8 37-96,-40-37 32,32 1-32,-32 35 0,0-36 128,0 1 32,0 35 128,0 1 128,-32 36-128,32 0-256,0 0-288,0 0 32,0 0 352,0 36-32,32 37 0,7 0 0,-39 36 192,39 0-32,-6 0 96,-33 36-96,0 1-127,0-1 31,0-36 0,-33 37-160,-45-37-65,46-37-543,-40-35-1122,33-37-2210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30:32.5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76220F-7B5D-4302-8FE3-86CD003FE47B}" emma:medium="tactile" emma:mode="ink">
          <msink:context xmlns:msink="http://schemas.microsoft.com/ink/2010/main" type="writingRegion" rotatedBoundingBox="1617,5542 14104,5643 14064,10585 1577,10484"/>
        </emma:interpretation>
      </emma:emma>
    </inkml:annotationXML>
    <inkml:traceGroup>
      <inkml:annotationXML>
        <emma:emma xmlns:emma="http://www.w3.org/2003/04/emma" version="1.0">
          <emma:interpretation id="{9FB84645-69B6-4E4B-941F-3C28AAEFECFE}" emma:medium="tactile" emma:mode="ink">
            <msink:context xmlns:msink="http://schemas.microsoft.com/ink/2010/main" type="paragraph" rotatedBoundingBox="1617,5542 14104,5643 14064,10585 1577,10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6BABF-1D91-42C5-B0F0-CC6505DBA7A1}" emma:medium="tactile" emma:mode="ink">
              <msink:context xmlns:msink="http://schemas.microsoft.com/ink/2010/main" type="line" rotatedBoundingBox="1617,5542 14104,5643 14064,10585 1577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EC9713DE-FA86-4E7E-8DA6-DB7C5A7E62EA}" emma:medium="tactile" emma:mode="ink">
                <msink:context xmlns:msink="http://schemas.microsoft.com/ink/2010/main" type="inkWord" rotatedBoundingBox="1602,7448 3125,7461 3118,8331 1594,8318"/>
              </emma:interpretation>
            </emma:emma>
          </inkml:annotationXML>
          <inkml:trace contextRef="#ctx0" brushRef="#br0">287-3515 10441,'-32'-73'6310,"32"73"-4996,0-36-418,0 36-223,0 0-385,0 0-352,0 0-128,32 0-897,7 0-737,-6 0-2017,6 0-2595</inkml:trace>
          <inkml:trace contextRef="#ctx0" brushRef="#br0" timeOffset="-182.0104">509-3151 4131,'-39'-37'7528,"39"37"-5318,0 0-1314,0 0 129,0 0-32,0 0-448,0 0-385,0 37 385,39-1 415,-39 0-255,33 37-192,6-37-257,-39 37-160,32-37-64,-32 1-64,0-1 64,39 0-96,-39-36-417,0 0-511,0 0-514,0 0-1120,0-36-6983</inkml:trace>
          <inkml:trace contextRef="#ctx0" brushRef="#br0" timeOffset="466.0266">940-3224 9865,'0'0'1601,"39"36"-223,0 1 576,-7-1-417,8 0-448,-8 1-512,7-1-321,-6 0-192,-33 1-32,39-37 0,-39 0 0,0 0 128,0 0 96,0 0 1,0 0 63,0 0-32,0 0-352,0-37-64,-39-35-128,39-1-161,0 0 129,0 1-96,0-1-161,0 36 257,39-35 160,-6 35-64,6 37 128,0-36-1,-6 36 130,6 0 31,-7 36 96,7 1-64,-6 35 0,6-35 64,0 36 32,-6-1-95,-33-35-97,39 35 96,-39-72-64,33 37 0,-33-37 0,39 0-160,-39 0-449,0 0-1120,0 0-2499,32 0-7495</inkml:trace>
        </inkml:traceGroup>
        <inkml:traceGroup>
          <inkml:annotationXML>
            <emma:emma xmlns:emma="http://www.w3.org/2003/04/emma" version="1.0">
              <emma:interpretation id="{5D7006E1-DD7E-4789-B308-770DC3965DA5}" emma:medium="tactile" emma:mode="ink">
                <msink:context xmlns:msink="http://schemas.microsoft.com/ink/2010/main" type="inkWord" rotatedBoundingBox="3599,6873 7848,6908 7838,8221 3588,8186"/>
              </emma:interpretation>
            </emma:emma>
          </inkml:annotationXML>
          <inkml:trace contextRef="#ctx0" brushRef="#br0" timeOffset="870.0497">2283-3951 10473,'-32'-36'3524,"32"-1"-2467,0 37-160,0 0-577,0 0-288,32 37 705,7-1-33,33 37-127,0-1-1,0 1-255,-1 0-97,8-1-96,-47 37-96,40-36-32,-33 36 0,-6-36-64,6 0-64,-39-37-289,0-36-255,0 36-353,0-36-641,0 0-416,0 0-3010</inkml:trace>
          <inkml:trace contextRef="#ctx0" brushRef="#br0" timeOffset="1331.0761">3014-3624 8167,'0'-36'4677,"0"36"-3524,0 0-737,32 0 353,-32 0 416,40 36-480,-8 0-385,7 1-192,33-1-32,-33 0-64,-6 1 0,39-1-32,-33 0 0,-39-36-128,32 0-192,-32 0-193,39 0 417,-39 0 641,0-36-577,40 0-417,-40-37-255,0 37 191,0-37 225,0 37 320,0-1 160,0 1 224,-40 36-31,40 0-97,0 0-288,0 0-96,0 0-224,0 0 256,0 0 128,0 36 0,72 1-32,-33-1 160,-6 37-96,39-37-64,-33 0 0,33 1 0,-72-37-96,39 36-416,-7-36-641,-32 0-1346,0 0-1697</inkml:trace>
          <inkml:trace contextRef="#ctx0" brushRef="#br0" timeOffset="1798.1028">3992-3733 11659,'0'-36'1761,"0"36"-1633,0 0 545,0 36 480,0 0-320,33 1-225,6 35-287,0-35-257,-6 35-32,-33-35 0,0-1 0,0-36 64,0 0 128,0 0 193,0 0 255,0 0 33,0 0-225,0-36-512,0-1-160,-33-35-128,33-1 0,0 0 191,0 1-223,0 35-289,0-35 97,0 35 320,33 1-97,6 36 193,-6-36 64,6 36 128,32 0-64,-71 0 160,33 36-63,6 0-1,0 37 32,-39 0-64,33-1 0,6-35-64,-39 35 0,33-72-224,6 37-1090,-39-37-31,32 0-3588,-32 0-3298</inkml:trace>
          <inkml:trace contextRef="#ctx0" brushRef="#br0" timeOffset="2370.1355">5440-3878 9480,'-32'-37'2659,"-7"1"-2211,39 0 449,0-1-288,0 1-97,0 36-352,0-37 33,0 1 223,0 36 193,-33 0 352,33 0-353,-39 0-480,6 0-96,-45 0 32,45 36-32,-38 37 32,31 0 65,8 0 95,-7-1-96,39-35-160,0 35 0,0-35-32,0-37-128,0 0 31,39 0-159,33 0 544,-40 0-96,7-37-63,-6 1-194,6-37-31,-39 37-64,39-37-64,-39 37 192,0 0 224,0 36 96,0 0-96,0 0-320,0 0-289,33 0 225,-33 36 224,39 37 32,33-37 32,0 73-32,-33-36 160,32 36-64,-38 0 1,39 0-1,-72 0 0,39 0-32,-39-36-32,0-1 96,-39 1 32,6-73 64,-39 36 161,33-36-353,-72 0-801,40-36-1185,-1 0-2434</inkml:trace>
          <inkml:trace contextRef="#ctx0" brushRef="#br0" timeOffset="2803.1603">6099-4060 7815,'0'-73'3075,"0"73"-1826,0 0 417,0-36-449,0 36-160,0 0-289,0 0-127,0 0 64,0 0-65,0 0-223,-39 0-161,39 0-64,-72 0 64,33 36 129,39 0-129,-32 1-128,32-37-32,0 36-64,0-36-64,0 37-64,71-1-64,-38 0 64,45-36-128,-6 37-129,0-1 65,39 0-32,-40 1 128,-38 35 95,6-35 33,-39-37 0,0 36 0,0 0 481,-72 1 127,1-1-223,-40-36-129,72 0-192,-33 0-1025,39 0-2306,-6 0-6439</inkml:trace>
        </inkml:traceGroup>
        <inkml:traceGroup>
          <inkml:annotationXML>
            <emma:emma xmlns:emma="http://www.w3.org/2003/04/emma" version="1.0">
              <emma:interpretation id="{F5B7E2FE-5633-4E21-B7F1-43B12011E3DA}" emma:medium="tactile" emma:mode="ink">
                <msink:context xmlns:msink="http://schemas.microsoft.com/ink/2010/main" type="inkWord" rotatedBoundingBox="8326,5596 14104,5643 14064,10585 8285,10538"/>
              </emma:interpretation>
            </emma:emma>
          </inkml:annotationXML>
          <inkml:trace contextRef="#ctx0" brushRef="#br0" timeOffset="-217986.4682">8382-1338 2081,'0'0'993,"0"0"-768,0 0 3202,0 0-1858,0 0-576,0 0-64,0 0-32,0 0 32,0 0-64,0 0 160,0 0 96,0 0-160,0 0-193,0 0 97,0 0-32,0 0-64,0 0-97,0 0-95,0 0-193,0 0-31,0 0-129,0 0 0,0 0-160,-32 0 0,32 0 0,-40 0 0,1 0-32,7 0 96,-7 0-64,6 0 1,-6-36-1,6 36 160,-6-36-32,6 36-32,-6-37-96,0 1 0,7 36-32,-8-37 96,8 1-128,-7 0 32,6 36-64,-6-37 0,0 1 64,39 0-32,-33-1 32,-6 1-64,6 0 0,-6-1-64,7 1 64,-7 0 32,39-1-32,-33 37 0,-6-32 32,0-4 0,39-1-32,-33 1 0,-6-1 0,6 1-32,-6 36-32,39-36 32,0 36 64,-32-37 0,32 1-64,0 36-32,-40-36 64,40-1-32,0 37 0,0-36 64,0 0-32,0-1 32,-39 1 0,39 36 0,0-36 32,0-1-96,0 1 96,0 0-32,-32-1 0,32 37-64,0-36 64,0-1-33,0 1 1,0 0 0,0-1 32,0 1 0,0 0 32,0-1-128,32 1 64,-32 0 32,0-1-32,0 1 64,39 0-64,-39-1-32,0 37 32,40-36 32,-40 0-32,0-1 0,32 1 32,-32 36 0,0-37 0,0 1-32,0 0 0,39-1 32,-6 1 0,-33 0-32,39-1 32,-39 1 0,0 0-32,33 36 32,-33-37 32,39-35-32,-39 35 0,39 1-32,-6 0 32,-33-1 32,39 1-32,-39 36 0,0-36 0,32-1 0,-32 1 0,0-1-32,39 1 32,-39 0 0,33 36-32,-33-37 64,0 37-64,0-36 32,39 36-32,-39-36 32,33 36 0,-33-37-32,39 1 32,-39 36-32,0-36 32,39 36 0,-6-37 0,-33 37 0,39-36 0,-39 0 0,32 36-32,-32 0 32,40-37 0,-8 37-32,-32 0 64,39-36-64,-39 36 32,39 0 0,-39-36 0,33 36 0,-33 0 32,39 0-32,-39 0-32,33-37 0,-33 37 32,39 0 0,-39 0 0,33-36 0,6 36-32,-39 0 32,32 0 0,-32 0-32,39 0 0,1-37 32,-8 37 32,7 0-32,-6-36-32,6 36 96,-6-36-32,6 36 0,0-37-32,-6 37 32,6 0 0,-7-36-64,-32 36 64,0 0-32,40-36 32,-40 36-64,32 0 32,7-37 0,-39 37 32,39 0-32,-6-36 0,-33 36 0,39-36 32,-6 36 0,-33-37 64,39 37-96,-6-36 0,6 36 0,-7-36-32,-32 36 0,39 0 0,1-37 32,-40 37-32,0 0 32,32 0 0,-32 0 0,39 0 32,-39-36-64,33 36 64,-33 0-32,39 0 0,-39-36-32,33 36 64,6 0-64,-39 0 64,39 0-32,-6 0-32,-33-37 64,39 37-64,-39 0 0,32 0 32,-32 0 32,39 0-32,-39 0 0,33 0 0,6 0 32,0 0-32,-6 0-32,6 0 64,-6 0 0,6-36 0,-7 36 64,-32 0-64,40 0 32,-8 0 0,7 0-32,-39-37-32,72 37 32,-33 0 32,-6 0-64,6 0 32,33-36 0,-33 36 65,-6 0-65,38 0 0,-32 0-32,-6-36-32,45 36 64,-78 0-32,33 0-32,6 0 32,-6 0 32,6 0-32,-7-37 32,8 37-32,-8 0 0,-32 0 0,39 0 64,0 0-96,-39 0 0,33 0 32,6 0 32,-6 0 0,-33 0-64,72 0 64,-33 0-32,0 0 0,-7 0 32,8 0-32,-8 0-32,40 0 64,-33 37-96,0-37 96,-6 0 0,6 0-32,-6 36 32,38-36 0,-31 0 0,-8 0-32,7 36 32,0-36-32,-6 0 0,6 37 0,-6-37 0,-33 0 0,39 0 0,-6 0 0,6 36 0,0-36 0,-7 37-32,8-1 64,-8-36-64,7 36 96,-6 1-64,6-37 0,-6 36-32,-33 0 64,39 1-32,0-37 0,-39 36 0,33 0 64,-33 1-64,39-37 0,-39 36 32,32 0 0,-32 1-32,39-37 32,-6 36 32,-33 0-96,39 1 64,-39-1-32,0 1 32,39-1 0,-39 37 0,0-37-32,33 0 0,-33 1 0,39-1 96,-39 0-96,33 1 32,-33-37-64,0 36 96,0-36-64,0 36 64,0 1 0,39-37-64,-39 36 0,0 0 65,32 1-33,-32-1 0,0 37-64,0-37 32,0 37 64,0-37-64,0 37 32,0-37-32,0 1 0,0-1 32,0 0-32,40-36 32,-40 37-32,0-1 0,0-36-32,0 36 32,0 1 32,0-1 0,0 0 0,0 1 0,0 36 0,0-37 0,-40 37-32,8-1 32,-7 1-32,39-37 0,-33 37 32,33-37-32,0 1 64,0-1-64,0-36 0,-39 36 32,39 1 0,0-37 32,0 36 0,0 1-32,-33-1 0,33 0 0,-39 1-32,0-1 0,6 0 32,33 1 0,-39-1-64,7 0 64,32 1 0,-39-1 0,39 0 0,-33 1 0,33-1 0,-39 0-32,39-36 0,-39 37 33,6-1-33,33 1 0,-39-37 64,39 36-32,-33-4-64,-6-32 96,39 37-64,-32-37 32,32 36 0,-40 0-32,40-36 32,-32 37-32,-7-1 0,39-36 0,-39 36-32,39 1 96,-33-1-64,-6 0 0,6 1 0,-6-1 0,39-36 0,-33 36 32,-6 1 0,39-37-64,-39 36 64,7 1 0,32-37 0,-40 36-64,8 0 64,-7-36-32,39 37-32,-33-37 64,33 36-32,-39 0-32,6 1 32,-6-1 32,39-36-64,-39 36 32,6 1-32,33-1 32,-39-36 32,39 36-32,0 1-32,-32-37 32,32 36 0,-40 0 32,40-36-64,0 37 0,0-1 64,-32 1-64,32-37 32,0 36 0,0-36 0,0 36 0,0 1 0,0-37 0,0 36-32,-39-36 32,39 36-32,0-36 0,0 37 0,0-37 32,0 0-32,0 0 0,0 36 0,0-36 32,0 0-64,0 0 64,0 0 0,0 0-33,0 0 33,0 0-32,0 0 32,0 0 32,0 0-64,0 36 64,0-36-32,0 0 0,0 0 0,0 0 0,0 0-32,0 0 64,0 0 1,0 0 31,0 0-32,0 0 32,0 0-32,0 0-64,0 0-193,0 0-159,0 0-321,0 0-480,0 0-672,-39 0-1475,39 0-2978</inkml:trace>
          <inkml:trace contextRef="#ctx0" brushRef="#br0" timeOffset="-223227.7679">8421-1738 768,'0'0'96,"0"0"5317,0 0-3267,0 0-1313,0 0-128,0 0-32,0 0-1,0 0-159,0 0-97,0 0 97,0 0 255,0 0-31,0 0-64,0 0-1,0 0-95,0 0-129,0 0-63,0 0-1,0-36-64,-39 36-96,39 0 1,0 0-97,-32-36 0,32 36-96,-40-37 0,40 37 32,0-36-32,-39 36-32,39-36 32,-32 36-32,-7-37 0,39 5-32,-33 32 64,-6-36-96,39 36 64,-33-37 32,33 37-32,-39-36-32,39 36 32,-33-37 0,33 37 0,0-36-32,-39 36 64,39 0-32,0-36 32,0 36-64,-39-37 64,39 37-64,0-36 64,-32 36-32,32-36-32,0 36 32,0-37 0,-40 37 0,40-36 0,0 36 0,0-36 0,0 36 32,0 0-32,-32-37-32,32 37 32,0 0 32,0 0-32,0-36 0,0 36 0,0-36-32,0 36 64,0-37-64,0 1 64,0 36 0,0-36-64,0-1 64,0 37-64,0-36 64,0-1-32,0 37 0,0-36 96,0 36-96,0-36-96,0 36 192,0-37-192,0 1 192,0 36-96,0-36 0,0-1-96,32 37 192,-32-36-224,0 0 160,0-1-32,0 37 0,0-36-32,0 0 64,0 36-64,40-37 64,-40 1-64,0 36 32,0-36-32,32-1 32,-32 1 0,0-1-32,0 37 0,39-36 0,-39 0 32,0 36-32,0-37 0,39 1 32,-39 36-64,0-36 64,33-1-64,-33 37 64,39-36-32,-39 36 64,33-36-32,-33 36 0,0-37 0,0 37-32,39-36 64,-39 36-32,33-36 0,-33 36 32,0 0-32,0-37-32,0 37 32,0-36-32,39 36 32,-39 0 0,32-36 0,-32 36-32,0-37 32,39 37 0,-39-36 32,40 36-32,-8-36-32,-32-1 64,39 37 0,-6-36-32,-33-1 0,39 37 0,-39 0 0,33-36 0,-33 36 0,39-36 0,-39 36 0,0-37 0,39 37 32,-39-36-32,33 36 0,-33 0 32,0-36-32,39 36 32,-39 0-32,32-37 32,-32 37 0,40-36-32,-40 36 96,32 0-64,7-36 0,0 36-32,-39 0 128,33-37-96,6 37 0,-6-36-32,-33 36 128,39-36-64,-39 36 33,33 0-1,6-37-32,-7 37 0,-32-36-32,39 36 0,1-36 32,-40 36-32,32 0 0,-32 0-32,0-37 32,0 37-32,39 0 0,-39 0 0,0 0-32,33 0 64,-33 0-96,0-36 96,39 36-32,-6 0 64,6 0-32,-39 0 64,39-37-64,-6 37 32,-33 0-64,39 0-32,-39 0 32,0 0 32,32 0 0,-32-36-96,39 36 96,-39 0-32,33 0 0,-33 0-32,0 0 32,39 0 32,-39 0-32,0 0 0,39 0 0,-39 0 32,0 0-32,33 0 0,-33 0 0,0-36 0,39 36 0,-6 0 32,6 0-32,-7 0 96,-32 0 0,40 0-64,-8 0 1,7-37-66,1 37 33,-8 0 0,-32 0 0,72 0 0,-72 0 0,39 0 0,-6 0 0,6 0 0,-39 0 0,39 0 0,-6 0 0,6 0 0,-7 0 0,7 0 65,-6 0-33,6 0 96,0 0-96,-6 0 0,6 0 32,-6 0-32,-33 0 0,39 0 0,-7 0-32,-32 0-32,40 0 64,-8 0-32,-32 0 0,78 0 32,-45 0 0,6 37 32,-6-37-64,39 0 64,-33 0-32,0 0 64,-7 0 0,-32 0 32,40 0 97,-8 0-97,-32 0-128,39 36 32,-39-36-32,33 0 0,-33 0-32,0 0 32,39 0 0,0 36 32,-6-36-32,6 0-32,-39 37 64,33-37-96,6 36 64,-7 1 0,-32-37 0,40 36 0,-8 0-32,7 1 64,0-1-32,-39-36 32,33 36-64,-33 1 64,39-37-32,-6 36 32,6-36-32,-39 36 0,33-36-32,-33 37 32,39-1 0,-39-36 0,39 36-32,-39-36 0,0 37 64,32-1-32,-32 0 0,40 1 32,-40-37-32,0 36 32,0 1-32,0-1-32,32-36 64,-32 36-32,0 1 32,39-37-32,-39 36 32,0-36-64,33 36 32,-33 1 32,0-37-32,39 36 0,-39 0 0,0-36-32,0 37 32,0-1 0,0 0 32,0-36-64,0 37 32,0-1 32,33 0 0,-33 1-32,0-37 0,0 36 32,0 0-32,0 1 32,0-37-64,0 36 32,0-36 32,0 37-32,0-1 32,0-36 0,0 36-32,0 1-32,0-37 32,0 36 0,0 0 0,0-36 0,0 37-32,-33-1 64,33 0-32,-39-36 32,39 37-32,0-1 32,0-36 0,0 36-32,0-36 0,0 37-32,0-37 32,-33 36 0,33-36 32,0 0-32,0 36-32,0-36 0,0 0 64,-39 37-32,39-37-32,0 0 32,-32 0 0,32 36 0,0-36 32,-40 0 32,40 37-32,0-37 0,0 0-64,-32 36 32,32-36 32,0 0 0,-39 36-32,39-36-32,0 37 64,-39-37-32,39 36 32,0-36-32,0 0 0,-33 36 0,33-36 0,0 0 0,0 37 32,0-37-64,-39 0 32,39 0 0,0 36-32,0-36 64,0 0 0,-33 0-64,33 36 64,0-36-32,0 0 32,0 0-64,0 37 64,0-37-64,0 0 32,0 0 0,0 0 32,0 0-32,0 0 0,0 0 0,0 36 32,-39-36-32,39 0 0,0 0-32,0 0 64,0 0-32,0 36 0,0-36 0,0 0-32,0 37 64,0-37-32,0 0 0,0 36-32,0-36 96,0 0-96,0 0 32,0 36 0,0-36 32,0 0-32,0 37 0,0-37 0,0 0 0,0 36 32,0-36-32,0 0 0,0 37 0,0-37 0,0 0 64,0 36-64,0-36 32,0 0-32,0 32 65,0-32-65,0 37 0,0-37 32,0 0-64,0 0 64,0 36-32,0-36 32,0 36-32,0-36 0,0 0 32,0 37-32,0-37 0,0 36 0,0-36 32,0 36-32,0-36-32,0 37 96,0-37-64,-33 0-32,33 36 64,0-36 0,0 36-64,0-36 32,-39 37 64,39-37-96,-39 0 32,39 36 0,0-36 64,0 36-64,-32-36 0,32 37 0,-40-37 32,40 36-32,-32 1 0,32-37 32,-39 36-32,39-36 0,0 36-32,0-36 96,-33 0-96,33 37 32,-39-37-32,39 0 64,-33 36-64,33-36 64,0 36-32,-39-36 0,39 0 32,-39 37-32,39-1 0,-33-36 0,-6 36 0,39-36-32,0 37 64,-32-1-32,32-36 0,-40 0 0,40 36 0,0-36 0,-32 37 0,32-1-32,0-36 32,-39 36 0,39-36 0,-39 0 32,39 37-64,-33-37 32,33 0 0,0 36 32,-39-36 0,39 0-32,-33 0 0,33 37 32,0-37-64,-39 0 32,39 0-96,0 0-289,0 0-575,0 0-930,0 0-1505,0 0-2147</inkml:trace>
          <inkml:trace contextRef="#ctx0" brushRef="#br0" timeOffset="-159102.1002">8271-4097 224,'-32'0'704,"-7"0"5927,6 0-4870,-6 0-800,6 0 449,-6 0-257,-33 0-321,33 37-159,-33-37 320,1 36 0,-1 37-64,-39-37-224,39 37-129,1 0-31,38-1-161,-6 37-160,0 0-32,39 0-64,0 1-160,0-1-64,0-37-64,0 1 0,39 0 192,33-37 0,-1 0-192,1 1-192,0-37-289,39 0-288,-40 0-576,1 0-1154,6 0-2145,-45 0-3524</inkml:trace>
          <inkml:trace contextRef="#ctx0" brushRef="#br0" timeOffset="-201072.5007">8930-3624 4964,'105'0'3684,"-105"0"-2948,0 36 161,39-36 0,-7 0 96,7 37-256,1-37-161,-8 0-255,7 36 255,-6-36 129,6 0-193,-6 36-320,6-36 1,0 0-65,-6 0 32,38 0-64,-32 0 0,-6 0 0,6 0 128,33-36-31,-33 0-97,33-1 32,-40-35-128,8 35 64,-40 1-96,0 0 32,0-1-160,0 1-353,0 0-320,0 36-736,0 0-1186,0 0-1665</inkml:trace>
          <inkml:trace contextRef="#ctx0" brushRef="#br0" timeOffset="-202307.5714">8493-3951 1761,'33'0'4100,"-33"0"-352,0 0-2563,0 0-64,0 0 512,0 0-95,0 0-513,39 0-160,-39 0 192,0 0 128,0 0-320,0 0-193,0 0-159,0 0-129,0 0-160,0 0-160,0 0-32,0 0 0,0 0-64,0 0 0,0 0 0,0 0-64,0 36 96,0-36 0,0 37 0,0-1 0,39 0 0,-6 1 32,6-1-64,-7 0 64,8-36-32,-8 37 64,7-1-64,0-36 32,33 0 0,-39 36-64,39-36 96,-33 0-64,-7 0 0,7 0 32,1 0-96,-40 0 0,32 0-224,-32 0-289,0 0 33,0 0-353,0 0-384,0 0 32,0-36-33,39 36-703,-6-36-1090,6 36-192,-39 0 64</inkml:trace>
          <inkml:trace contextRef="#ctx0" brushRef="#br0" timeOffset="-201611.5316">8858-4460 2146,'33'0'3907,"-33"0"-1152,0 0-1730,0 0-256,39 0-193,-39 0-192,0 0-223,0 0 95,0 0 320,33 0-31,-33 0 63,0 0-95,0 0 128,0 0-161,0 0-256,0 0-64,39 0 289,-6 36-129,6 1-32,-7-1-95,47 0-1,-8 1-128,-38 35 32,39 1-96,-33-37 64,33 37-32,-72-36 0,39-1-64,-39 0 32,0 1 0,0-1 0,0-36 64,-39 36 0,6-36 32,33 37-352,-39-37-417,39 0-224,0 0-288,0 0-704,0 36-610,0-36-1088</inkml:trace>
          <inkml:trace contextRef="#ctx0" brushRef="#br0" timeOffset="-159530.1246">7365-4460 1057,'-105'0'6085,"66"0"-3522,7 0-1666,-8 36 160,1-36-65,7 73 65,-7-37-416,39 37 224,-33 0-96,33-1-65,-39 38 1,39-1-64,0 0-385,72 0-192,-1 0 352,40 0-159,0-37-225,0 38 64,32-38-128,1-35 96,-33-1-96,-7-36 0,-26 0-545,-6 0-640,-39 0-641,6-36-2370,-6-1-2530</inkml:trace>
          <inkml:trace contextRef="#ctx0" brushRef="#br0" timeOffset="-158702.0773">7802-2970 1409,'0'37'7911,"0"-37"-6149,0 36-929,0-36 832,0 0-608,0 0-704,0 0-161,0 0 416,0 36-31,0 1-225,0-1 1,0 0 191,0 1-480,71-1 128,1-36 129,39 37-129,0-1 0,-7-36 96,7 0-192,33 0 1,-33 0-1,32 0-32,-32 0 0,33-36 64,-34-1-64,-38-36-128,0 1-513,0-1-960,-72 0-1186,0 1-3106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7:43.61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CAA8EC-15CC-40B0-99F2-86DA25313BD0}" emma:medium="tactile" emma:mode="ink">
          <msink:context xmlns:msink="http://schemas.microsoft.com/ink/2010/main" type="writingRegion" rotatedBoundingBox="9440,15397 8436,5786 13450,5262 14454,14873"/>
        </emma:interpretation>
      </emma:emma>
    </inkml:annotationXML>
    <inkml:traceGroup>
      <inkml:annotationXML>
        <emma:emma xmlns:emma="http://www.w3.org/2003/04/emma" version="1.0">
          <emma:interpretation id="{13D3B0B1-A3BB-4863-9D69-20B956C7594C}" emma:medium="tactile" emma:mode="ink">
            <msink:context xmlns:msink="http://schemas.microsoft.com/ink/2010/main" type="paragraph" rotatedBoundingBox="9440,15397 8436,5786 11651,5450 12655,15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56F9DC-EEA8-48EE-ADBD-C354D1BBD8A0}" emma:medium="tactile" emma:mode="ink">
              <msink:context xmlns:msink="http://schemas.microsoft.com/ink/2010/main" type="inkBullet" rotatedBoundingBox="10513,15285 10451,14691 11412,14591 11474,15184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1235 5785 2210,'39'0'8199,"-39"-36"-5860,0 36-1218,0 0 256,0 0-320,0-37-320,-39 37-289,39 0-128,-33 0-95,-6 0 159,0 0-32,39 0-95,-33 0-97,-6 0-128,6 0 0,-6 37 288,7-1-160,-8 0 32,40 1-64,0 35-63,0-35 31,0-1 0,0 37 0,0-37 32,72 0 0,0 1 0,39-1-32,32-36 32,7 0-32,-45 0-31,6 0-1,-40 0-64,1 0 0,-33 0-225,-6 0-159,-33 0-257,0 0-480,0-36-544,0 36-1891,0 0-4643</inkml:trace>
      </inkml:traceGroup>
      <inkml:traceGroup>
        <inkml:annotationXML>
          <emma:emma xmlns:emma="http://www.w3.org/2003/04/emma" version="1.0">
            <emma:interpretation id="{88A9DEBD-5DB2-48E8-9318-55FD4053C6E3}" emma:medium="tactile" emma:mode="ink">
              <msink:context xmlns:msink="http://schemas.microsoft.com/ink/2010/main" type="line" rotatedBoundingBox="9101,12157 8436,5786 11651,5450 12316,11821"/>
            </emma:interpretation>
          </emma:emma>
        </inkml:annotationXML>
        <inkml:traceGroup>
          <inkml:annotationXML>
            <emma:emma xmlns:emma="http://www.w3.org/2003/04/emma" version="1.0">
              <emma:interpretation id="{92743DBD-67A1-42EC-994B-31190F2F97FB}" emma:medium="tactile" emma:mode="ink">
                <msink:context xmlns:msink="http://schemas.microsoft.com/ink/2010/main" type="inkWord" rotatedBoundingBox="9101,12157 8436,5786 11651,5450 12316,11821"/>
              </emma:interpretation>
            </emma:emma>
          </inkml:annotationXML>
          <inkml:trace contextRef="#ctx0" brushRef="#br1" timeOffset="77036.4062">184 518 128,'-476'-73'256,"476"73"-192,0 0-511,0 0 2624,0-36 1378,0 36-2178,0 0-224,0 0-32,0 0-320,0 0-705,0 0-128,0 0 0,0-37-32,0 37 0,0 0 128,0-36 192,0 0 65,0 36 191,0-37 161,0 37-257,-32-36-256,32 36 97,-40 0-1,40 0-96,0-36-64,0 36 64,0 0-96,0 0-64,0 0 0,0 0-96,0 0-96,0 0 352,0 36 225,0 0 95,0 1-64,0-1 1,0 0 95,0 1-159,40-1 63,-40 0-224,32-36 32,-32 0-31,0 0 127,0 0 192,0 0 129,0 0 64,0 0-65,0 0-255,0 0-321,0-36-64,0-37 32,0 37-64,0 0-64,-32-37-161,-40 37 1,33-33-96,6 33 128,-45-1-1,45 37 193,-6-36 32,6 36 0,33-37 0,0 37-32,-39 0 32,39 0-128,0 0 32,0 0-64,0 0 0,0 0-97,0 0 97,0 0 32,0 0-32,0 0 64,0 0 64,0 0-128,0 0 0,0 0 320,39 0 32,-39 0 96,0-36-64,0 36 193,33-36-257,-33-37 64,0 37-96,0-1 65,0-35-193,0-1-577,0 0-64,0-36 673,0 36-64,0 1-64,0-1 32,0 37 96,39-1-32,-39 1 0,0 36 64,0 0 0,0 0-32,0 0-64,0 0-64,0 0-96,0 0 32,0 0 64,0 0 96,0 36 0,-39 1 32,39-1 0,0 0 0,0-36-32,0 37 32,0-37 0,0 0 32,0 0 160,0 0 33,0 0 255,0 0-32,0-37-351,0 1-129,39 0 64,-6-37-32,-33 0-32,39-36 0,-39 37-417,0-1-448,0-36 930,0 36-33,0 0 0,-39 37-32,39 0 32,0-1 224,0 37-32,0 0-256,0 0-32,-33 0-96,33 0-96,0 0 159,0 37 65,0-1 32,-39 0 0,39-36 0,0 37 0,0-1 32,0 0-64,0-36 64,0 0-64,0 0 64,0 0 33,0 0 63,0 0 256,0 0 161,0 0-1,0 0-288,0-36-224,0 0-96,0-37 64,0 0 32,0 1 0,0-1-1121,-72-36 641,40 36 672,-7 0-96,-33 37-96,33-37 0,39 37 0,-33 0 32,-6 36-64,39 0 0,0-37-64,0 37-128,0 0-32,0 0 0,0 0 64,-33 37 95,33-1 1,0 0 64,-39 37 321,39-37-97,0 1-128,0-1 0,0-36 32,0 0-32,0 0 161,0 0 383,0 0 353,0 0-128,0-36-609,39-37-224,33-36-32,0 0 32,-33 0-32,33 36-512,-40-36 191,7 36 386,-6 37-65,6 0-65,-6-1 65,-33 37-160,78 0 128,-45 0-32,38 0 64,-31 0 32,-8 0-32,46 0 0,-78 0-32,33 0 0,-33 0-32,0 37 32,0-37-64,0 36-96,0 0 224,0 37 224,-33 36 64,-45-36 1,46 0-129,-8 36-128,8-73-32,-7 0 0,39 1 32,0-37-96,0 36 64,0-36-32,0 0 0,39 0 96,33-36 32,38-37-64,-5 0 64,6-36-160,0 37 32,-7-37-96,7 36 32,-39 0 32,-1 0 64,-31 37-64,-8 36 0,-32 0-32,0 0-96,0 0-128,0 0-33,-32 36 225,-8 37 128,-31 0 32,-1 0 0,33-1-96,-33 1 129,39 0-97,-38 36 96,31-37 128,-31 1-64,-1 0-32,0 0-96,33-1 0,39-35-64,0-37 32,0 36 0,0-36-32,0 0-96,0 0 128,72 0 160,39 0-32,0-36-32,-7-37 0,7 37-96,-39-1-32,-1 37 32,-71-36-96,0 36 0,0 0-128,0 0-32,0 36 96,-32 37 64,-7 0 224,-33-1-64,33 1-64,-33 0 32,72-1 0,0-35-32,0-37 32,0 36 0,0-36-128,0 0 64,0 0 64,39 0 0,33 0 96,39 0-96,-7 0 0,7 0-32,-39 0 32,0 0-128,-33 0 32,-7 0-96,-32 36 96,0 1-97,0-1 97,0 0 64,0 1 32,-32-1 0,-7 37 33,6-37 63,-6 1-96,39-37-32,0 0 32,0 36 32,0-36 0,0 0 128,0 0 0,0 0 129,0-36-257,0-1-32,0 1 0,0 0-32,0-1 32,0 1 0,0-1-32,-33 1-64,-6 0 0,6-37 0,-6 37 31,0-1 1,7 1 0,-8-37-32,-31 37 128,38 0-128,-6-37 64,0 0 0,6 37-64,-6-37 0,39 0 32,0 37-32,-33-37 0,-6 37 64,39 0-64,-72-1-32,33 1-64,7 0 0,-7-1 32,6 37-1,-39-36 33,33 36 64,-33 0 0,33-36 32,-33 36 0,40 0-32,-7-37 64,6 37-64,33-36-160,0 0-224,0-1-65,0 1-256,0-1 321,72 1 352,0 0-32,-1-1 32,40 1 96,-6 0 192,-34 36 481,8-37-33,-47 37-95,7 0-129,-39-36 33,0 36-129,0 0-192,0 0-160,0 0 0,0 0-32,0 0 160,0 0-96,0 0 33,0 0-33,0 0 0,0-36 0,0 36-32,0 0-64,0 0 32,0 0-33,0 0-95,33 0 32,6 0 96,33-37 0,39 37 64,-7-36-64,7 0 64,0-1 32,-39 37 96,-40-36 33,-32 36 31,0 0 0,0 0-128,0 0-192,-71 0 32,-1 0 128,0 0-32,-39 0-64,7 36-32,-7-36 64,39 37-32,0-37 64,33 0-64,7 36 64,32-36 32,0 0-64,0 0-64,0 0 32,0 0-160,0 0 64,32 0-129,40-36 257,0-1 32,39 1 32,0 0-160,-40-1 128,1 37-32,-33 0 0,-39 0 0,0 0 0,0 0 64,0 0-128,0 0 0,0 0 32,0 0-96,0 0 0,0 0-64,0 0 0,-39 0 160,6 37 32,-45-1 0,46 37 64,-8-1-64,8 1 0,-7-37 0,39 37 0,0-37 0,0 37-64,0-37 64,0 1-96,39-1 96,-39-36 64,32 37-64,8-37-64,-40 36 64,32 0 0,7 1 0,0-1 96,-39-36-192,0 36 96,0 37 64,0 0-32,0-37-32,0 37 0,0-37-32,0 0 64,0 1 0,0 36-64,0-37 64,0-36-32,0 36 0,0-36 0,0 37-64,0-37-32,72 0-1,-39 0-31,78 0 64,0 0-32,32 0-160,1-37 0,-34 37 31,-38 0 193,-33 0-32,-6 0-160,-33 0 0,0 0 96,0 37 288,-33 35 160,-45 1-96,6 0-127,-32-1 63,26 37 96,6-36-96,-32 0-64,25 36 64,8-73-96,71 1 0,-33-1-31,33-36-1,0 0-97,0 0 194,72 0-193,-1 0 320,40 0-128,33-36-64,-1-1-64,-32 1 0,0 36-64,-39 0 64,-40 0 0,8 0-32,-40 0-32,0 0 32,0 0 64,0 0 32,0 0-32,0 0 32,0 0-32,0 0 0,0 0 0,32 0 32,-32-36-32,0 36 32,0 0 0,39 0 32,1 0-32,-40 0 33,32 0 63,7-37 64,-39 37 0,0 0-128,0 0-32,0 0-64,0 0-64,0 0 0,0 0-64,0 0-96,-39 0 128,39 37 96,-32-37 160,-8 0-32,40 0-64,0 0 32,0 0 32,0 0 96,0 0-31,0 0 31,0 0-256,0-37-96,0-36 128,0 1-32,0-1-96,0 0 31,0-36-159,0 37 192,0-1 32,0 0 0,0 37 0,0 0 0,-39-1-32,-33 1-128,1 36 160,-1 0 0,-39 0 32,39 0-32,-32 36 32,26 1 0,45-37 32,33 36 32,-39-36-32,39 0 0,0 0 32,0 0 64,0 0 96,0 0 32,0 0-127,0-36-161,0-1 96,0-36-96,0 1-64,0-1-1,0 37-191,0-37 256,0 0 0,0 37-64,-33 0 0,-6-1 64,7 1-32,-8 0 0,1 36 64,7-37 96,32 37-96,0 0 0,0-36 32,0-1-192,0 37 96,0-36-64,0 0 96,32-1-33,7 1 97,1 0-32,-8-1 0,7 1 0,-6 0 33,6 36 31,-39-37 0,33 37-32,-33-36 64,0 36-32,39 0-32,-39 0 0,0 0 64,0 0-64,0 0-32,0 0 0,0-36 32,39 36 0,-6-37-64,6 1 32,-39 36 0,0-36 32,0 36-32,0 0-32,0 0 64,0 0-128,0 0-32,32 0-64,40 0 128,6 0 32,27 0 64,38 0-32,7 0 224,-45 0-32,-27 0 32,-45 0 64,6 0-95,-39 0-1,0 0 64,0 0-32,-39 0-224,6 0 0,-6-37-384,-33 37-32,0 0-65,-39 0-31,0 0 223,7 0 193,-7 0 64,39 0 32,-38 0-224,38 0 128,0 0-481,0 0-480,33 0 1153,39 0 161,0 0-449,0-36 95,0-1-31,39 1 96,-6 0-32,39 36 64,6-37 96,-6 1 0,-40 0 193,40 36-33,-72-37 96,39 37 65,-39 0-97,0 0-288,0 0-128,0 0 32,0 37-96,0-37 192,-39 72 0,6-35 64,-6-1-96,7 37 32,-40-37-32,33 37 64,0 0 0,6-1-32,33-35-32,0 35 0,0 1-32,0-37-32,33 1 96,78-1 32,-40-36 32,79 36-32,-6-36 32,-1 0-64,-32 37 0,-39-37-64,0 36-32,-33-36-32,-39 37 64,0-1-32,0 0 64,-39 37 96,-33 0 64,0-1-96,1 1 32,-8 36-64,7-36-32,1 0 0,38-1 0,33-35 32,0-37-96,0 36-64,0-36 96,33 0 0,38 0 96,1 0 96,39 0-320,-39-36 160,0-1-32,-33 37 0,0 0 0,-39 0-32,0 0-192,0 0 96,0 37 160,-39-1 96,0 0 32,-33 37 0,39 0-64,-38-1 32,31 1-64,1-37 32,39 37-32,0-37 32,0 1 0,0-37-96,0 36-96,0-36 160,0 0-32,79 0 64,-47 0-32,40 0 0,-72 0-64,0 0 32,0 0-160,0 0-32,0 37 0,-33-37 288,-6 0-64,7 36-1409,-8-36-2979,40 0-9546</inkml:trace>
          <inkml:trace contextRef="#ctx0" brushRef="#br0" timeOffset="-69544.9777">256 1572 352,'-72'36'320,"72"-36"-256,-39 0 0,39 37 1890,0-37-1025,0 0-705,0 0 257,0 0 544,0 0 224,0 0 64,0 0 64,0 0 1,0 0-193,0 0 64,0 0-160,0 0-320,0 36 31,0-36-95,0 0-32,0 0-193,0 0-95,39 36 63,-39-36-160,33 37 1,6-1-129,-6-36-96,6 36-32,0 1 64,-6-1 0,-33 1 0,39-1 128,-7 0-64,8-36-31,-40 37 63,32-1-32,7 0-96,-39-36-32,39 37 0,-6-37 32,-33 36-32,0-36 0,39 36 0,-6-36 0,-33 37-32,39-37 32,-39 36 0,33-36-32,-33 0 64,0 36-32,39-36-64,-7 37 96,-32-37-32,39 36-32,-39-36-32,40 0 64,-40 36-32,32-36 32,-32 37 0,39-1 33,-39-36-65,33 36 0,-33-36 0,0 37 64,39-37-64,-39 36 32,0 1 0,0-37-32,0 36-32,33-36 96,-33 0-32,0 36-64,0-36 96,0 0-64,0 0 0,0 0 0,0 37 0,0-37 32,0 0-32,39 0 0,-39 0 0,0 36 32,0-36-64,0 0 32,0 0 0,0 0 32,0 0-32,0 0 0,0 36 32,39-36-32,-39 0 0,0 0 0,0 0 0,0 37 32,0-37-64,33 0 64,-33 36-32,0-36 0,39 0 0,-39 0 0,0 0 0,32 36 32,-32-36-64,0 0 64,39 0-64,-39 0 64,0 0 0,33 0-32,-33 0 0,0 0 0,0 0-64,39 0 96,-39 0 0,39 0-32,-6 0 0,-33 0 0,39 0 64,-39 0-64,33 0 0,-33 0 32,39 0-32,-39 0 0,32 0 0,-32 0-32,40 0 32,-40 0 32,32 0-64,-32 0 64,0 0-32,0 0 0,39 0 0,-39 0 0,0 0 64,0 0-96,40 0 32,-40 0 32,0 0-64,0 0 0,0 0 128,0 0-32,32 0-32,-32-36 0,39 36 0,-39-36 0,33 36-32,-33-37 32,0 37 0,39-36-32,-39 36 96,0-36-96,33 36 0,-33-37 0,0 37 0,0-36 32,39 0-32,-39 36 0,0-37 0,0 37 33,0-36-33,39-1 32,-39 37-32,0-36 32,0 0 0,0 36-64,0-37 32,0 1 32,0 36 0,0-36-32,0-1 32,0 1 0,0 36 32,0-36-64,0-1-32,0 37 32,0-36 32,0 0-32,0 36-32,0-37 64,0 37-64,0-36 96,0 36-64,-39-36 0,39-1 0,0 37 0,0-36 32,0 36 0,0-36-64,0-1 32,0 37 0,0-36 0,0 36 0,0-37 32,0 37-32,0-36 0,0 36 0,0-36-32,0 36 64,0-37 0,0 37-64,-39 0 32,39-36 0,0 36 32,0-36-64,0 36 64,0 0-64,-33-37 64,33 37 0,0-36-64,-39 36 128,39 0-96,0-36 0,0 36 0,-33-37 0,33 37 0,0 0 0,0 0 32,0-36-64,0 36 32,0 0 0,0 0 0,0-36 0,-39 36 32,39 0-64,0 0 64,0 0-32,0 0-32,0-37 32,-32 37-64,32 0 128,0 0-64,0 0 0,0 0 0,0 0 0,0 0 0,0 0 0,0 0 0,0-36 32,0 36-128,0 0 64,0-36 0,0 36 64,0-37-32,0 1 32,0 36 64,0-37-32,0 37-64,-40 0 0,40-36-32,0 36-32,-39 0 0,39 0 0,0 0 96,0 0-32,0 0 32,0 0-32,0 0 64,0-36-64,0 36 32,0 0 0,0 0-64,0 0 96,0 0-96,0 0-32,-32 0 0,32 0-64,0 0-96,0 0-65,0 0 97,0 0-224,0 0-161,0-37-224,-40 1-576,40 36-417,-32-36-384,32 36-1473,0-37-129,-39 37-800,39 0 2946</inkml:trace>
          <inkml:trace contextRef="#ctx0" brushRef="#br1" timeOffset="69498.9751">1163 1281 192,'0'0'384,"0"0"5414,0 0-3941,0 0-768,-39 37 225,6-37 95,-6 36-672,6 37-33,-6-37 97,7 0-96,-8 37-161,1-37-159,39 1-97,-32-1-96,32-36-32,-39 36-96,39-36 0,0 0 32,0 0-32,0 0 33,0 0 127,0 0-160,0-36-320,71 0-1,-32-37 33,33 0-256,0 37 384,0-37 128,-33 1 0,0 35-32,-39 1 32,0 36 32,0 0 128,0 0-192,0 0-352,0 0 384,-39 36-64,0 1 64,-33-1-32,0 37 0,0-1-32,1 1 64,32-37 0,6 37 0,-6-37-32,39 1 96,0-37-128,0 0-32,0 0 256,0 0 64,0 0 64,72 0-63,-1-37-161,40 1-64,-39-37-32,0 37-96,6 0 0,-6-1 96,-40 37-32,-32 0-97,0 0-95,39 0 64,-39 0 128,0 73 64,33-37 160,-33 37 32,0 0-63,39-1 31,0 1-160,-6 0 32,6-37-32,-6 1 0,-33-1 32,39-36 0,-39 36-32,0-36 0,0 0 128,0 0 97,0 0 31,0 0 32,0 0 32,0 0-288,0-36-128,-39 0-96,-33-1-160,39 1 160,-6 0 96,-33-1 32,33 1 0,-32-1-96,71 1 64,-33 0 64,33 36 0,-39 0-33,39 0-63,0 0-128,0 0-128,0 0 160,0 36 160,39 0 32,-6 37 192,6 0 96,-7 36 0,7-36 65,-6 36-289,-33-37-32,39 1-32,-39 0 0,39-37 32,-39-36-32,0 0 64,0 0 96,0 0 256,0 0 449,0 0-512,33-36-289,-33-37-64,0 0-161,0-36-31,0 37 0,0-1-64,-33-36 128,-45 36-128,45 0 191,-6 37 65,7-37 0,-7 37 0,39 36 0,-33-36 32,33-1-32,0 37-32,0 0 32,0 0-64,0 0-32,0 0-96,0 0 32,0 0 0,0 0 32,0 0 32,33 37 64,6-37-32,-7 36 31,-32 0 33,39-36-32,-39 37 32,33-37-32,-33 0 96,0 0 161,0 0 543,0 0-127,0 0-449,0-37-160,0 1-64,0-37 32,0 37-32,-33 0-64,-6-37-256,-32 0 63,38 37-95,-6 0-32,0-37 192,6 73 191,-6-37 33,39 37-32,-33 0 32,33 0 0,0 0-64,0 0 0,0 0 0,0 0-96,0 0 96,0 0 32,0 0-64,0 37 0,0-37 96,0 36-32,33-36-32,6 0-32,-39 37 32,33-37 96,6 0-32,-39 0-32,39 0 160,-39 0 96,0 0 160,33 0-95,-33-37 63,0 1-160,0 36-64,0-37-128,0 37 64,-33-36-224,-6 36-96,39-36-193,-39 36 1,39 0-321,-33 0-128,33 0-128,-39 0-1345,39 0-1569,0 36-1443,0-36 2468</inkml:trace>
          <inkml:trace contextRef="#ctx0" brushRef="#br1" timeOffset="70294.0206">1202 990 256,'0'0'128,"0"0"5541,0 0-3875,0 0-737,0 0 192,0 0 64,0 0-224,0 0-128,0 0-160,0 0-128,0 0-33,0 0-191,0 0-193,0 0-160,0 0-96,0-36 32,0 36-64,-39 0 32,39-36 160,-39 36-160,39 0 0,-33 0 32,-6 0-32,39 0 0,0 0 0,-33 0 0,-6 0-128,39 0 96,-32 0 32,32 0 32,-40 0-64,40 0 64,-39 0 0,39 0 32,0 0-96,0 0 64,0 0 0,0 0-64,0 0 32,-32 0 0,32 0-32,0 0 32,0 0 0,0 36 128,0 0-32,0-36 65,0 37 31,0-1 64,0 0-128,0 1 0,0-1-96,0 0 96,0 1 0,0-1-63,0 37 63,0-37-96,0 1 0,0-37 0,32 36 64,-32-36 32,0 36-96,0-36 0,39 0 0,-39 0-64,0 0 96,0 0-32,0 0 128,0 0-224,0 0-64,0 0-224,0 0-1154,0-36-1376,0 0-3653,0-1 1</inkml:trace>
          <inkml:trace contextRef="#ctx0" brushRef="#br0" timeOffset="-73953.2299">948 300 128,'0'0'224,"32"0"4901,-32 0-2371,0 0-1729,0 0-64,0 0 0,0 0-192,0 0-225,0 0 1,0 0 192,0 0 63,0 36-63,0-36-225,0 0-191,0 0-97,0 0 0,0 0 0,0 0-95,0 0-97,0 0-32,0 0-32,0 0 96,0 36-64,0 1 0,0-1 32,-32 0-32,32-36 0,-40 37 32,40-1 64,0 0-64,0 1 96,0-1-32,0-36 32,0 37 0,0-37-96,0 36-32,0-36 32,-39 36-32,39-36 64,0 0-32,0 37 0,0-37 32,0 0-64,-32 36 33,32-36-33,0 36 32,0-36-64,-39 0 64,39 37-32,0-37 0,0 36 32,-33-36 0,33 36 32,-39-36-64,39 37 32,0-37-32,-33 36 64,33-36-32,0 36-32,-39-36 32,39 37-32,-33-37 32,33 36 0,0-36-32,-39 36 32,39-36 0,-39 37-32,39-37 32,-32 36-32,32-36 32,0 0-32,-40 37 32,40-37-32,-32 36 0,32-36 64,-39 36-96,39-36 64,0 37-32,-33-37 32,33 0 64,0 0-96,0 0 32,-39 0-32,39 0 64,0 36-64,0-36 32,0 0-32,-39 0 32,39 0 0,0 0 32,0 0-32,-33 0-32,33 0 33,0 36-33,-39-36 0,39 0 0,0 0 0,0 0 0,0 0 0,0 0-33,0 0 33,0 0 0,0 0 33,0 0-66,0 0 33,0 0 0,0 0 33,0 0-33,0 0 32,0 0 64,0 37-64,0-37 32,0 0-96,0 0 32,0 0 64,0 0-128,0 0 32,0 0-96,0 0-321,0 0-608,0-37-833,39 37-2081,-6-72-1955,6 35 1826</inkml:trace>
          <inkml:trace contextRef="#ctx0" brushRef="#br0" timeOffset="-72253.1326">256 1463 256,'0'0'96,"0"0"-64,0 0-32,0 0 1986,0 0 288,0 0-929,0 0-320,0 0 0,0 0 32,0 0 0,0 0-352,0 0-225,0 0 129,0 0-65,0 0-127,0 0-97,0 0 128,0 0-31,0 0 31,0 0 1,0 0 31,0 0-224,0 0-224,0 0 0,0 0 33,0 0-65,0-36-33,0 36 1,0-37 32,0 1 129,0 36-65,0-36 64,0-1-64,0 37 64,0-36-96,0-1 32,-39 37 32,39-36-32,0 36 64,0-36-64,0 36 32,0 0-64,0-37 129,0 37-33,0 0-64,0 0-64,0 0 64,0 0-32,-33 0 0,33-36 0,0 36 0,0 0-32,0-36 0,0 36 0,0 0 0,-39 0 64,39 0 64,0-37-32,0 37-64,-32 0 0,32-36-32,0 36 0,0 0 64,-40-36-64,40 36 32,0-37-32,0 37 0,-39-36 32,39 36-96,0 0 96,0-36-64,-32 36 0,32 0-64,0-37 0,0 37-32,0-36 32,0 0 0,0-1 64,0 37 32,32-36 0,7-1-32,-39 1 32,40 0 32,-40 36-32,0-37 0,32 1 0,-32 36 32,0-36-32,0 36 32,0-37-32,0 37 32,0 0 0,0 0 0,0 0-96,0 0-32,0 0 32,0 0-64,0-36 64,0 36 32,0 0 0,0 0 32,0 0 0,0 0 0,0 0 0,0-36-65,0 36 130,0 0-65,0 0 0,0 0-129,0-37 97,0 37-128,0 0 96,0-36 32,0 0-32,39 36 64,-6-37-32,6 37 64,-6 0-64,6-32 32,-39 32 0,39-36 0,-6 36-32,-33 0 64,0 0-96,39 0 32,-39 0 0,32 0 32,-32-37 0,40 37 0,-8 0 64,7 0-64,0 0 64,-6 0 0,6 0 0,-6-36 0,6 36 64,-39 0-96,33 0 32,-33 0-32,0 0-32,0 0 65,0 0-130,0 0 33,0 0 32,0 0-32,39 0 64,-39 0-32,32 0 0,7 0 32,1 0-32,-8 0 65,7 0-65,-39 0 0,33 0 32,-33 0-32,0 36 32,39 1 96,-39-37-32,0 36 0,0-4-32,0-32-32,0 37 0,33-37 0,-33 0 32,0 0 96,0 0 0,0 0-63,0 0-97,0 0 32,0 0-129,0 0 97,0 0 0,0 36 65,0-36-33,0 0-32,0 0-161,0 0-511,0 0-1186,0 0-2146,0 0-2082,0 0 1506</inkml:trace>
          <inkml:trace contextRef="#ctx0" brushRef="#br1" timeOffset="71335.0801">400 590 640,'-72'73'4004,"0"-36"-769,33-1-1730,6 0-31,-6 1-193,7-37-544,32 36-417,-40 0-288,40 1-128,0-37-32,0 0 608,0 0 65,40 0-161,-8 0 97,40-37-129,0 37-288,6-36 0,-6 0-96,0-37-224,-40 37 64,7-1 63,-39 1 65,0-1 0,0 37-32,0-36 96,0 36-64,-39 0-64,39 0 64,-32 0 32,32 0 0,-40 0 64,8 0-64,-7 0 64,6 36-32,-6 1 192,0-37 225,39 36-33,0 1-224,-33-1-32,33 0-192,0-36-64,0 0 224,0 0 224,33 0 1,6 0-65,33-36-128,-33 0-64,33-1-96,-40 1-256,7-1 32,0 1 95,-39 0-31,0-1 128,0 1-128,0 36 64,-39-36-32,0 36 32,7 0-65,-8 0 161,8 0 32,-7 0 0,6 36 64,-6 0 193,39 1 287,-39 35-352,39-35 33,0-1-65,0 1-128,0-37 160,39 36-64,0-36 128,-6 0 1,6 0-1,-7 0-64,40 0-128,6-36-32,-45-1-160,-33-36-224,0 37 63,0 0 33,0 36-160,0-37-1,0 37-255,-33 0-321,-6 0-961,0 0-96,-33 0-641,40 0-1440,-7 0 2625,6 37 193</inkml:trace>
          <inkml:trace contextRef="#ctx0" brushRef="#br1" timeOffset="71487.0888">184 518 320,'-150'0'-319</inkml:trace>
          <inkml:trace contextRef="#ctx0" brushRef="#br0" timeOffset="-66070.779">1561 700 224,'0'0'128,"0"0"-64,0 0 64,0 0-96,0 0 32,0 0 32,0 0 0,0 0 0,0 0-32,0 36-32,0-36 1,0 0-33,0 0 32,0 0-513,0 36 65,0-36 225</inkml:trace>
        </inkml:traceGroup>
      </inkml:traceGroup>
    </inkml:traceGroup>
    <inkml:traceGroup>
      <inkml:annotationXML>
        <emma:emma xmlns:emma="http://www.w3.org/2003/04/emma" version="1.0">
          <emma:interpretation id="{5E350106-E7D9-435A-BC8F-83EE9A1C5E06}" emma:medium="tactile" emma:mode="ink">
            <msink:context xmlns:msink="http://schemas.microsoft.com/ink/2010/main" type="paragraph" rotatedBoundingBox="9357,10493 13195,7123 13918,7946 10080,113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328069-3F14-4CC5-A969-6992D01A5D36}" emma:medium="tactile" emma:mode="ink">
              <msink:context xmlns:msink="http://schemas.microsoft.com/ink/2010/main" type="inkBullet" rotatedBoundingBox="9600,10769 9644,10730 9696,10790 9652,10829"/>
            </emma:interpretation>
            <emma:one-of disjunction-type="recognition" id="oneOf1">
              <emma:interpretation id="interp1" emma:lang="en-US" emma:confidence="0">
                <emma:literal>•</emma:literal>
              </emma:interpretation>
            </emma:one-of>
          </emma:emma>
        </inkml:annotationXML>
        <inkml:trace contextRef="#ctx0" brushRef="#br0" timeOffset="-22038.2605">113 1826 64,'-40'0'192,"40"0"-128,0 0 0,0 0 1601,0 0-287,0 0-545,0 0-129,0 0 161,0 0-160,0 0-289,0 0-160,0 0 65,0 0 159,-39 0 97,39 0-1,0 0 129,0 0-33,0 0-127,0 0-289,0 0-96,0 0-96,0 0-64,0 0 0,0 0 0,0 0 65,0 0-33,0 0 32,0 0 32,0 0 128,0 0-64,0 0-32,0 0-32,0 0-96,0 0 32,0 0-32,0 0 0,0 0-96,0 0-96,0 0-609,0 0-1761,0-36-1602,0 36 512</inkml:trace>
      </inkml:traceGroup>
      <inkml:traceGroup>
        <inkml:annotationXML>
          <emma:emma xmlns:emma="http://www.w3.org/2003/04/emma" version="1.0">
            <emma:interpretation id="{0C672470-D7D4-485D-AEF6-8B5DAC89A69D}" emma:medium="tactile" emma:mode="ink">
              <msink:context xmlns:msink="http://schemas.microsoft.com/ink/2010/main" type="line" rotatedBoundingBox="10745,9273 13195,7123 13918,7946 11468,10097"/>
            </emma:interpretation>
          </emma:emma>
        </inkml:annotationXML>
        <inkml:traceGroup>
          <inkml:annotationXML>
            <emma:emma xmlns:emma="http://www.w3.org/2003/04/emma" version="1.0">
              <emma:interpretation id="{89FE2489-652F-49A8-8823-E5923AA3298C}" emma:medium="tactile" emma:mode="ink">
                <msink:context xmlns:msink="http://schemas.microsoft.com/ink/2010/main" type="inkWord" rotatedBoundingBox="10745,9273 13195,7123 13918,7946 11468,10097"/>
              </emma:interpretation>
            </emma:emma>
          </inkml:annotationXML>
          <inkml:trace contextRef="#ctx0" brushRef="#br0" timeOffset="-63883.6539">1561 700 224,'71'145'512,"-71"-145"-640,0 0 352,0 0-224,0 0 96,0 0-192,0 0 0,0 0 705,0 0 736,0 0-608,0 0-33,0 0 225,0 0-160,0 0-289,0 0-95,0 0-161,0 0-32,0 0 64,0 0-223,0 0-1,0 0 64,0 0 192,0 0 128,0 0 65,0 0 95,0 0-287,0 0-225,0 0 64,0 0-128,0 0 32,0 0-32,0 0-32,0 0 0,0 0 32,0-36 0,0 36 0,-32 0 32,32-37-64,0 1 64,-39 36 0,39-36 0,0 36-64,0 0 0,0-37 64,0 37-32,-33-36 32,33-1 192,0 37 32,0 0 33,0-36-193,0 36 0,0 0 32,0 0 96,0 0 32,0 0 33,0-36-129,0 36-64,-39 0-96,39-37 0,0 37 32,0 0 32,0-36 0,0 36 64,-33-36 0,33 36-96,0 0-32,0 0 0,-39-37-32,39 37 64,0 0 32,-39-36-32,39 36-32,0 0 64,0-36-32,0 36-32,0 0-32,0 0-32,0 0 32,0-37 0,0 37 0,0-36 32,0 36 0,0 0 0,0-36 0,0 36-192,0 0 192,0 0-32,0-37 64,0 37-64,0 0 64,0 0-32,0 0 32,0-32-32,0 32 0,0 0 0,0 0-32,39-36-32,-39 36 0,39 0 32,-39 0 64,33 0-64,-33 0 32,0 0 0,39-37-64,-39 37 64,33 0 0,-33 0-32,39 0-64,-39 0-64,0 0 63,32 0 97,-32-36 0,0 36-32,40 0 32,-40 0 32,32 0 1,-32 0-1,39-37 32,-39 37 32,40 0-32,-40 0-32,32-36 128,7 36 128,-6 0-32,6 0-31,-6 0-129,-33-36-32,39 36-32,0 0-32,-39 0 0,0 0 64,33 0-128,-33 0 32,39 0 32,-39 0 0,32 0 0,-32 0-32,39 0 64,-39 0-32,33 0 32,6 0-64,-39 0 64,39 0-32,-39 0-32,0 0 32,33 0-32,-33 0 0,0 0 0,0 0 32,0 0 32,39 0 32,-39 0-32,0 36 96,33-36-64,-33 0-64,39 36 32,-39-36 64,32 0-96,-32 37 0,0-37 0,0 0-128,0 0 128,0 0 32,40 36 96,-40-36-96,0 37 32,0-37 0,0 0 64,0 36 33,0-36-1,0 32-64,0 5-32,0-37 0,0 36-32,0 0-32,0-36 32,0 37-32,0-37 32,0 36-32,-40-36 32,40 36-96,0-36 96,0 37 0,-32-37 64,32 0-64,0 36 64,-39-36-64,39 0 0,0 36-32,0-36 32,0 0 0,-33 37-32,33-37 32,0 0-32,0 0 32,0 36-32,0-36-32,-39 0 64,39 36 1,0-36 31,0 0-64,0 0 32,0 37 0,0-37 64,0 0-32,-33 0 192,33 0 32,0 36-128,-39-36-31,39 0-97,0 0 0,0 0-32,0 37 32,-39-37-32,39 0 32,0 0-32,0 0 32,0 0-64,0 36 64,0-36 32,0 0 0,0 0 96,0 0-96,0 0 0,0 0 32,0 36-96,0-36 0,0 0 32,0 0-32,0 0 0,0 0 0,0 0 64,0 0-32,0 37 0,0-37 0,0 0-32,0 0 0,0 0 32,0 36-32,0-36 32,0 0-32,0 0 0,0 0 0,0 0 97,0 0-1,0 0 32,0 0 0,0 0-96,0 0 32,0 0-32,0 0 32,0 0-32,0 0-32,0 0 0,0 0 32,0 0 32,0 0-32,0 0-32,0 0 0,0 0 0,0 0 32,0 0-64,0 0 32,0 0-192,0 0-385,0 0-512,0 0-288,0 0-417,0 0-448,0 0-801,0 0-1185,0 0 2947</inkml:trace>
          <inkml:trace contextRef="#ctx0" brushRef="#br2" timeOffset="85559.8938">1743 518 4195,'0'0'3972,"0"0"-2274,0 0-417,0 0 577,0 0-321,40 0-512,-40 0-480,0 0-161,0 0-64,0 0-127,0 0 63,32 0 0,-32 0 128,39 0 1,-6 0-161,6 0 0,-6 0-32,45 0-95,-6 0-65,-1-37-32,-38-35-32,45 35-33,-45 1 65,6 36 32,-39-36 1,33 36 95,-33 0 128,0 0 64,0 0-224,0 0-288,0 0 128,-33 36 160,-6 0-32,-33 1 0,33-1 96,6 37 129,33-37 31,-39 0-160,7 1 32,32-1 33,-39 1 63,39-1-128,0-36-64,-33 36-32,33 1 0,0-37-64,0 0 64,0 0 64,0 0 65,0 0-226,0 0 33,0-37-64,33-35-128,6-1-96,-7 0 32,7-36-65,-6 36 65,-33 1-32,0 35 256,0 1 64,0 36 64,0-36 32,0 36-96,0 0-128,0 0-64,0 36 128,-33 0 32,-6 1 64,-32 35 64,38-35 64,-6 35 32,0 1 225,6-37-65,-6 1 33,6-1-129,33 1-96,0-37-128,0 0 64,0 0 32,0 0-63,0 0 63,0 0-128,33-37-96,6-36-129,-6 37 97,6-37 32,0 1 96,-6 35-32,6 37 0,-39-36 0,0 36 32,0 0-32,0 0 32,0 0-64,0 0 0,0 0-128,0 0 32,0 0 32,0 0 32,0 0 128,0 0-32,0 0 32,0 0-128,0 0-64,0 0-289,0 0-672,0-36-1601,0 36-1154,0-37-2177</inkml:trace>
          <inkml:trace contextRef="#ctx0" brushRef="#br0" timeOffset="-8560.4896">1959-96 480,'0'0'-128,"0"0"4100,0 0-1090,0 0-2081,0 0-641,0 0-96,0 0 32,0 0 33,0 0 159,0 0 384,0 0 385,0 0-64,0 0 32,0 0-64,0 0-128,0 0-32,-33 0-32,33 0-161,0 0-95,0 0-257,0 0-128,0 0-64,0 0-32,0 0-160,0 0 128,0-37 0,0 37-32,0-36 32,0 36 0,0 0 32,0-36-32,0 36 0,0 0 0,0-37-32,0 37 32,0 0 0,0 0 0,33-36 32,-33 36-32,0 0 0,0 0 0,0-36 32,39 36-64,-39 0 32,39 0 32,-39-37-32,33 37 128,6-36 0,-39 36 128,32-36-63,7 36-1,-39-37-64,33 37 0,-33-36-32,39 36 64,0-36-96,-39 36 0,33-37-32,-33 37-32,0 0 0,0 0 32,0-36-32,39 36-32,-39 0 32,33 0-32,6 0 64,-7-37-64,-32 37 128,72-36 97,-72 36-65,39-36 32,0 36-64,-6-37 32,6 37-32,-6-36-32,-33 36-32,39 0-32,-39-36 0,33 36 32,-33 0-64,0 0 32,39-37 0,-39 37 0,39 0 0,-39-36 32,32 36-64,-32 0 64,40 0-32,-40-36-32,32 36 64,-32 0-32,39-37 32,-6 37-64,-33 0 32,39-36 0,0 36-32,-6 0 64,6-36-32,-39 36 32,33-37-32,-33 37-32,39 0 64,-39-36-32,32 36 0,-32 0 0,40-36 0,-40 36 0,32 0 0,7 0-32,-39-37 64,39 37-64,-39 0 32,33 0 0,-33-36-32,39 36 64,-39 0-32,33 0 0,-33 0 0,39-37 0,-6 37 0,6 0 0,0-36 0,-7 36 32,8 0-64,-40-36 32,0 36 32,0 0-32,0 0 0,32 0-32,-32 0 32,0 0 0,0 0 0,39 0-32,-39-37 0,33 37 64,-33 0-32,0 0 0,39 0 0,-39 0-32,0 0 64,0 0-64,0 0 0,0 0 32,33 0-32,-33 0 0,39 0-96,-39 0-64,0 0-224,0-36-289,0 36-320,0 0-609,0 0-768,0 0-1121,0 0-1122,0 0 1699</inkml:trace>
          <inkml:trace contextRef="#ctx0" brushRef="#br2" timeOffset="86747.9617">2213-205 6053,'39'0'2979,"-39"0"-1698,0 0-448,0 0 320,0 0 32,39-37-896,-39 37-321,33-36 32,39 0 0,-72-1-193,71 1-127,-71 0 192,40-1 128,-8 37-64,-32-36 32,39 36-128,0-36 32,-39 36 31,33 0 65,6 0 32,33-37 0,-39 37 32,6 0 33,0-36-33,-7 36 0,-32 0-32,0 0 96,0 0 608,0 0-415,0 0-33,0 0 32,-71 36-128,32 1 193,-33-1 63,0 0 96,0 37 129,1-37-128,-1 1-97,33 35-128,6-72-192,-6 37-64,39-37 0,0 0 97,0 0 287,0 0 64,39 0-319,33-37-194,0 1-127,-1-37-288,1 1-33,39 35 65,0-35-128,-7 35 63,7 1 321,0-37 128,-7 37 32,-32-1 32,39 1 96,-72 0 0,33-1 160,-72 37-63,33-36-97,-33 36 64,0 0 96,0 0-352,0 0-288,-72 0 384,0 36 32,0 1-64,1-1 32,-1 0-64,0 1 224,0-1 225,-6 0-1,45 1 0,-6-37-159,39 0-97,0 0-32,0 0-128,0 0 160,0 0-160,72 0-416,6-37 31,27-35-416,6 35 33,-40-35 351,40 35 225,-39 1 128,39 0 96,-39 36-64,-1-37 128,1 37 64,-72-36 353,33 36 31,-33 0-31,0 0 63,0 0-480,0 0-288,-33 0 192,-6 0 96,-65 36-96,32-36 32,-6 37-32,-27-37 64,33 36 129,-38 0 95,38-36-64,33 0-32,6 0-160,33 0 32,0 0 65,0 0-162,0 0-287,0 0 64,72 0-417,0-72 353,-1 35 64,40 1-65,-39 36 65,39-36 128,-39-1 0,32 37 32,-32-36 64,6 36-32,-45 0-160,6 0-129,-7 0-1056,-32 0-2435,0 0-2017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7:39.86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60D0F1D6-B968-4D0C-8252-546B25497031}" emma:medium="tactile" emma:mode="ink">
          <msink:context xmlns:msink="http://schemas.microsoft.com/ink/2010/main" type="writingRegion" rotatedBoundingBox="5492,11536 20610,4780 23508,11266 8391,18021"/>
        </emma:interpretation>
      </emma:emma>
    </inkml:annotationXML>
    <inkml:traceGroup>
      <inkml:annotationXML>
        <emma:emma xmlns:emma="http://www.w3.org/2003/04/emma" version="1.0">
          <emma:interpretation id="{3093339A-F501-4919-BA7B-8E4B810702AC}" emma:medium="tactile" emma:mode="ink">
            <msink:context xmlns:msink="http://schemas.microsoft.com/ink/2010/main" type="paragraph" rotatedBoundingBox="5492,11536 20610,4780 23218,10617 8101,17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DD3C5-533A-462D-8A6C-A7F2AB798884}" emma:medium="tactile" emma:mode="ink">
              <msink:context xmlns:msink="http://schemas.microsoft.com/ink/2010/main" type="line" rotatedBoundingBox="5492,11536 20610,4780 23218,10617 8101,17372"/>
            </emma:interpretation>
          </emma:emma>
        </inkml:annotationXML>
        <inkml:traceGroup>
          <inkml:annotationXML>
            <emma:emma xmlns:emma="http://www.w3.org/2003/04/emma" version="1.0">
              <emma:interpretation id="{D8344394-D8C3-43C1-8ADF-96AEB4F5CC69}" emma:medium="tactile" emma:mode="ink">
                <msink:context xmlns:msink="http://schemas.microsoft.com/ink/2010/main" type="inkWord" rotatedBoundingBox="5492,11536 16730,6514 19338,12351 8101,17372">
                  <msink:destinationLink direction="with" ref="{8BAF1710-9C01-4CA3-AF4B-BB45598DBB03}"/>
                </msink:context>
              </emma:interpretation>
            </emma:emma>
          </inkml:annotationXML>
          <inkml:trace contextRef="#ctx0" brushRef="#br0">4646-1332 128,'0'0'96,"0"0"32,0 0 4869,0 0-2339,0 0-1024,0 0-97,0 0 225,0 0-321,0 0-512,0 0-96,0 0-161,0 0-127,0 0-161,0 0-63,0 0 31,0 0 64,0 0-159,0 0-65,0 0-32,0 0-96,0 0 0,0 0-96,72 0 64,-33 0-32,-6 0 0,45 0 32,-45 0-32,38-37 128,1 37-32,-33 0 96,33 0-63,-33 0-33,-6 0 96,6 0-32,-7 0-32,8 0-32,-1 0 32,-7 0 32,7 0 97,33 0-33,-39 0-64,39 0 0,-33 0-128,0 0 64,33 0-32,-40 0 33,7 0-33,-6 0 32,6 0-64,33 0 32,-33 0-64,-6 0 96,6 0-64,32 0 0,-31 0 64,31 0-64,-38 37 0,39-37-32,-33 0 32,-6 0-32,-33 36-32,39-36 32,0 0 0,-7 36-64,8-36 96,-8 37 0,7-37-64,-6 36 64,6 1-64,0-37 64,33 36-32,-39 0 0,6-36 0,-7 37 32,7-37-32,1 36 0,-8-36-64,7 36 128,-6-36-96,6 37 64,-6-37 0,6 36-64,-7-36 32,-32 36 32,40-36-64,-1 0 32,-39 37 0,32-37 0,-32 36 0,39-36 0,-6 36 0,6 1 32,-39-37 32,33 36 513,45 0-577,-78-36 0,33 37 0,6-37 0,-7 36 32,-32-36-64,40 37 32,-8-37 32,7 36 64,1 0-32,-40 1-32,32-37-64,7 36 64,-6-36-64,6 36 64,-6 1 32,6-1-32,-39 37-32,0-73 0,32 36-32,-32 0 96,40 1-64,-40-37-32,39 36 96,-39 0-96,0 1 32,32-1 64,-32 1-32,39-37-32,-39 36 64,0-4-64,0 5 0,0-1 32,0 0 0,0 1-32,0-1 32,0 0 0,0 1-32,0-1 0,0 0 32,-39 37-32,39-37 64,0 1-32,-32-1-64,32 1 96,0-37-64,-39 36 33,39 0-66,0-36 33,-40 37 65,40-1-65,-32 0-32,32 1 64,-39-1-64,6 0 64,-6 1 0,39-1-64,-33 37 32,-6-37 64,7 0-64,32 1 0,-40-1 0,40 37 0,-39-37 0,39 1 0,-32-1 32,-8 37-32,8-37 32,-40 37 0,33-1-64,0-35 32,6 35 32,33-35-32,-39-1 32,6 37-32,33-37 32,-39 1-32,7-1 32,-7 37 96,-1-37 32,40 37-64,-32-37-96,-7 0 0,39 37-32,0 0 128,-33-37-64,33 37-32,-39-37 32,39 1-64,0 35 32,-33-35 0,33-1 32,-39 0-32,7 37 0,32-37 32,-40 1-32,1-1 32,7 0-64,32-36 64,-39 37-32,6-1 0,-6 0 32,6-36-32,33 37 0,-39-1 0,0 1 64,6-1-128,-6 0 128,7 1-32,-8-37-64,8 36 64,-7 0-32,0 1-32,39-1 32,-33 0 0,-6 1 64,6-1-96,-6 0 64,6 1-64,33-1 64,-71 0 1,71 1-33,-40-1 64,1 1-128,7-1 128,-7 0-32,6 1-64,-6 35 96,6-35-64,33-1-32,-39 0 32,0 1 0,6-1 32,-6 0-32,7 1 0,32-1 0,-40 0 32,8 1-32,-7-1 32,0 1 0,6-37-64,-6 36 64,6 0 0,-6 1-64,6-1 32,-6 0 0,7 1 64,-7-1-96,-1-4 64,8 5-64,-7-1 32,6 0 0,-6 1 0,39-1 0,-33-36-32,-6 36 64,0 1-32,6-1 0,33-36-32,-39 37 64,7-1-32,-7 0 0,6-36 0,-6 37-32,0-1 64,6 0-32,-6 1-32,6-37 32,-6 36 32,7 0-32,-8 1 0,8-37-32,-7 36 32,-1 0 0,40-36-32,-71 37 64,71-1-64,-33-36 64,-6 36-32,39 1 0,-33-1 0,-6-36 0,0 37 0,6-1 0,-6 0 0,-32-36 0,71 37 32,-33-1-96,-6-36 64,0 36 64,6-36-64,-6 37-32,39-37 32,-33 36 32,-6-36-32,-33 36 0,40-36 0,-7 37 0,0-1 0,6-36 0,-39 36-32,33-36 64,6 37-32,-6-1 0,0-36 0,7 0 0,-8 36 64,8-36-96,-40 37 64,33-37-32,6 0 0,-6 36 0,0-36 0,6 0 32,-38 37-32,31-37-32,8 0 32,-46 36 32,45-36-32,-39 0 0,33 36-32,-33-36 64,33 37-32,-33-37 0,40 0 32,-40 36-64,33-36 64,6 0-64,-45 0 96,45 36-64,-38-36-32,32 0 32,-33 0 32,0 0 0,0 37-64,1-37 32,31 0 32,-31 36-64,-1-36 32,33 0 0,-33 0 0,0 0 0,0 36 32,33-36-64,-65 0 64,26 0-32,6 37 0,0-37 0,0 0 32,1 0 0,-1 0-32,0 0 32,0 0 0,-6 0-32,6 0 64,1 0 32,-40 0-64,6 0-32,-6 0 0,-32 0 0,-1 0 0,-6 0 0,46 0 64,-46 0-96,46 0 96,-7 0-64,0-37 96,7 37-32,-7-36-31,39 36-1,0 0 0,-6-36 0,6 36-32,39 0 0,-38-37 0,32 37 32,-33 0 0,33-36-32,-33 36 32,39-36-32,-6 36 32,-33-37 32,33 37 0,7-36-64,-7 36-32,6-36 96,-6 36-64,39-37 0,-33 37 32,-6 0 64,39-36-64,-39 36 64,39-37-64,-33 37 32,33-36-64,-39 36 0,39-36 64,-32 36-32,-8-37-64,40 37 96,-32 0-96,32-36 64,-39 36-32,6-36-32,-6 36-32,39-37 96,-39 37 0,39-36 0,0 36-64,0-36 0,0 36 64,-33-37-32,33 1 64,0 36-32,-39-36-64,39 36 64,0-37-32,-33 1 0,33 36 0,0-36 0,0 36 0,0-37 32,-39 37-32,39-36 0,0-1 0,0 1 0,0-37-32,-32 37 32,32 0-32,0-37 32,0 37 32,-39-1-64,39-35 64,0 35-32,0 1-32,0 0 0,0-1 64,0 37-64,0-36 32,0-1-64,0 1 96,0 0-96,0-1 96,0 1-32,0 0 32,39-1-64,-7 5 32,7-4-32,-39-1 64,0 1-64,33 0 64,-33-1-64,0 1 0,39 0 64,-39-1-64,0 1 32,33-1-32,-33-35 64,39 35-64,-39 1 32,0 36 32,39-36-64,-39-1 32,0 37-32,33-36 32,-33 0 0,0 36 0,39-37-32,-7 1-32,-32 0 32,40 36 32,-8-37-64,7 1 32,-6 0 32,6-1 0,0 1-32,-6-1 32,-33 1 0,39 0 32,-6-1-32,-33 37 0,39-36 0,-39 36 0,0-36-32,32-1 32,-32 37 32,39-36-32,-39 36-32,40-36 32,-40-1 0,32 37 0,-32-36-32,39 0 64,-6-1-32,6 1-64,-39 0 64,33 36 0,-33-37 0,39 1-32,-39-1 96,39 1-96,-39 0 32,33-1-32,-33 37 0,39-36 96,-39 36-64,0-36-32,32 36 0,-32-37 32,0 37-32,39-36 64,-39 0-32,33 36-32,6-37 32,-6 1 0,6 0-32,0-1 0,-39 1 64,33 36-32,6-36 32,-6-1-64,6 1 32,-7-1 32,7 1-64,-39 0 64,40-1-32,-40 1-32,32 36 32,7-36 0,-39 36-32,33-37 0,6 1 96,-39 36-96,33-36 0,6 36 64,0-37-32,-6 1 0,38 0 0,-32-1-32,-6 1 96,6 0-96,-6-1 32,-33 37 0,0-36 0,39 36 0,-39 0-32,0 0 96,0-36-128,39 36 64,-39 0 32,0-37 0,33 37-64,6-36 0,-7 36 32,-32-37 0,40 37 32,-8-36-64,-32 36 64,39 0-96,-39-36 96,39 36-32,-6 0 0,6-37 0,-6 1 0,39 36 0,-33-36 0,-7-1 0,-32 37 32,39-36-64,-39 36 64,0 0-64,40 0 32,-40 0-32,32-36 32,-32 36-32,39 0 64,-6 0-32,-33-37-32,39 37 0,-39 0 96,33 0-96,6 0 32,-39 0 32,39-36-64,-39 36 32,0 0 0,0 0-32,0 0-417,0 0-512,0 0-672,0 0-994,0 0-1729,-78 36-5541</inkml:trace>
        </inkml:traceGroup>
        <inkml:traceGroup>
          <inkml:annotationXML>
            <emma:emma xmlns:emma="http://www.w3.org/2003/04/emma" version="1.0">
              <emma:interpretation id="{755EA872-AB93-4CF0-B114-826F07DBA1A0}" emma:medium="tactile" emma:mode="ink">
                <msink:context xmlns:msink="http://schemas.microsoft.com/ink/2010/main" type="inkWord" rotatedBoundingBox="17590,8958 21663,7137 22523,9061 18450,10881"/>
              </emma:interpretation>
            </emma:emma>
          </inkml:annotationXML>
          <inkml:trace contextRef="#ctx0" brushRef="#br0" timeOffset="120687.9029">9545 300 960,'78'0'6855,"-45"-37"-3524,39 37-2018,-1-36 545,79 36-481,-45-36-256,45 36-384,-46-37-256,7 5-353,-39 32-128,-33-36 32,-7 36-32,-32 0-64,0 0 64,0 0-96,0 0-1,0 0 1,0 0-96,0 0-64,0 0 224,0 0 32,40 36 0,-40-4-64,0 5 64,32-1 96,-32 0 32,39 37 32,-39-37 0,0 1-96,0 35 33,0-72 95,0 37-32,0-37 0,0 0 192,0 0 289,0 0 160,0 0-257,0-37-448,0 1-64,0 0-32,0-1-32,0 1 0,0-37 0,40 37 64,-40 0-64,32-1-32,7 37-64,33-32 96,0-4-32,0-1-32,-33 37-417,-7 0-319,-32-36-546,0 36-479,0 0-1314,0 0-2371,0 0-319</inkml:trace>
          <inkml:trace contextRef="#ctx0" brushRef="#br0" timeOffset="120159.8727">10419-314 1057,'0'0'9801,"-39"0"-6790,39 0-2563,0 0 321,0 0 288,0 0-705,0-37-288,0 1 64,0 36 353,0-36 31,0 36 65,0-37-33,-33 1-223,33 36-193,-39-36 32,6-1-32,-6 1 32,-32 36-64,38-37-64,-6 1 0,-33 36-160,33 0 128,-33-36 32,40 36-64,-8 0 64,1 0-64,39 0-32,0 0 0,-32 36 32,32 0 32,0 37 64,0 0 96,0 0 32,32 36 97,7 0-1,1 0-192,-40 0-64,32 32 32,7-32-32,-39 0-32,33-36 32,-33 0 0,0-37-32,39 0 32,-39 1-32,0-37 0,0 0 0,0 0 64,0 0-192,0 0-480,0 0-1058,0-37-928,0 1-1859,-72-37-2017,33 37 2851</inkml:trace>
          <inkml:trace contextRef="#ctx0" brushRef="#br0" timeOffset="121128.9281">11619 13 2210,'0'0'-1410,"0"-37"13261,0 37-9064,0 0-1410,0 0-256,0 0-352,0 0-641,0 0-96,-39 37-32,6-1 64,-6 1 33,-32-1 31,31 33 128,40-33-64,0 0-96,0 1 0,0-1-32,0 0-32,0-36 0,40 0-64,-8 0 32,46 0-32,-45 0-32,6 0 32,-6-36 0,6 0-96,-6-1 64,-33-35 64,0 35-32,0 5-128,-33-4 0,-6-1-65,6 1 33,-39-1-32,-6 1 32,46 36-128,-8 0-834,40 0-479,0-36-1218,0 36-2017,0 0-225,72 0 3716</inkml:trace>
          <inkml:trace contextRef="#ctx0" brushRef="#br0" timeOffset="121679.9597">11619 13 256,'359'-109'352,"-359"109"7207,0 0-5573,0 0-577,0 0 33,0 36-65,0 0-224,0 1-512,39-1-129,-39 37-31,0-4-33,0-33-95,0 37-65,0-37 0,0 0 0,0-36-95,0 0 31,0 0 224,0 0 321,0 0 64,0 0-225,0-36-480,0 36-128,33-73 64,6 37-192,-39-37 0,39 41-160,-6-41-32,6 37-65,-39-1 65,32 1 96,8 0 64,-8 36 63,-32 0 33,0 0-96,0 0 32,0 0 0,0 0 96,0 36 32,0 0 0,39 1 32,-39-1 0,0 1 0,0-1-32,0-36 0,39 0 32,-39 0 32,33 0 96,6 0 0,33-36-95,0-1-65,-1 1 32,-31-1-64,-8 1 32,7 0 0,-6 36-65,-33 0-31,39 0 0,-39 0 32,0 36 0,33 0 64,-33 1-64,0-1 0,0 1-1409,0-37-1858,0 36-4261,0-36 546</inkml:trace>
          <inkml:trace contextRef="#ctx0" brushRef="#br0" timeOffset="32232.8436">8169-60 256,'39'-36'801,"-39"36"5188,0 0-3042,32 0-1570,-32 0-128,39 0-127,-39 0-226,33 0 129,-33 0-128,39 0-192,-39 0-65,0 0 161,33 36-192,-33-36-65,0 36 1,0 1-97,0-1 1,0 1-129,0 31-32,0-31-160,-33-1-32,-6 0 1,6 1-65,-6-1 0,7 0 0,32 1 0,0-37-32,0 36 32,0-36-96,0 0 96,71 36 0,1 1 32,39-37-32,33 36 32,-40-36-64,46 36 64,-46-36 0,-25 0-128,-8 0 0,-38 0-385,-33 0-415,0 0-834,0 0-1729,0 0-7335</inkml:trace>
          <inkml:trace contextRef="#ctx0" brushRef="#br0" timeOffset="31799.8188">9147-423 8936,'39'-37'3972,"-39"37"-2082,0 0-513,0 0-160,0 0-352,0 0-513,0 0-64,0 0-95,0 0 223,0 0 225,0 37 63,0-1-95,0 0-129,0 1-159,0 35-97,0-35 128,0 35-192,-72-35 64,33 35 1,7-35-161,-47-1 32,47 37-32,-7-41 32,-33 5-64,0-37 0,0 36 64,33 0-32,-33-36 0,40 0-32,-40 0 32,-6 0-64,45 0 0,-6 0-96,6 0-64,-6 0-160,7 0-289,32 0-480,-39 0-320,39-36-833,-40 36-801,40-36-1602,0-1-1600,0 37 2433</inkml:trace>
        </inkml:traceGroup>
      </inkml:traceGroup>
    </inkml:traceGroup>
    <inkml:traceGroup>
      <inkml:annotationXML>
        <emma:emma xmlns:emma="http://www.w3.org/2003/04/emma" version="1.0">
          <emma:interpretation id="{4760454A-EDDC-4884-89FB-662B7BC452BF}" emma:medium="tactile" emma:mode="ink">
            <msink:context xmlns:msink="http://schemas.microsoft.com/ink/2010/main" type="paragraph" rotatedBoundingBox="8031,10357 14661,12149 13367,16939 6737,15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9B9AE-398E-41EF-8143-6551F0FF1D50}" emma:medium="tactile" emma:mode="ink">
              <msink:context xmlns:msink="http://schemas.microsoft.com/ink/2010/main" type="line" rotatedBoundingBox="8031,10357 14661,12149 13367,16939 6737,15148">
                <msink:destinationLink direction="with" ref="{AB8A1589-3E00-4C56-8711-118DBBDBE7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787122-C04C-49A2-A2AB-EE1B88750311}" emma:medium="tactile" emma:mode="ink">
                <msink:context xmlns:msink="http://schemas.microsoft.com/ink/2010/main" type="inkWord" rotatedBoundingBox="8031,10357 14661,12149 13367,16939 6737,15148"/>
              </emma:interpretation>
            </emma:emma>
          </inkml:annotationXML>
          <inkml:trace contextRef="#ctx0" brushRef="#br0" timeOffset="1209.0691">34 5530 3811,'-71'0'256,"71"-36"3652,0 36-2755,0 0-1089,0-36 385,0 36 287,0-37-479,0 1-193,0 36 384,0-36 353,39-1 160,-39 1 64,0 0-385,0-1 33,32 37-193,-32-36-159,39 0-225,1-1-32,31 37 64,1-36 0,0-1-64,0 1 32,39 0 128,32 36 225,-32-37-129,-7 37 65,7-36 95,0 36-160,-39 0-256,0 0-96,-33 0 0,-7 0-32,7 0 32,-6 73 32,6-37 32,33 37 64,-33 0 0,33-1-64,0 1-32,-1-37 65,-31 1-1,31-1-32,-38 0 0,-33-36-32,39 0 96,-39 0 0,0 0 32,0 0-352,0 0-1090,-39-36-1985,-33 36-3267</inkml:trace>
          <inkml:trace contextRef="#ctx0" brushRef="#br0" timeOffset="1900.1086">837 5676 8007,'0'-37'2498,"0"37"-1344,0 0 191,0 0-192,32-36-577,-32 36-287,0 0 127,0-36 65,0 36 31,0-37-128,0 37 65,0-36-65,0 0-192,0-1-160,0 37-32,0-36 0,0 0 0,39 36-32,-39-37 0,40 37-32,-40-36-32,32 36 64,7 0-64,-6-36 0,39 36 64,-33 0 0,33 0-32,-1 0 32,1 0-32,6 36-192,-45-36-930,6 36-351,-39 1-449,33-1 0,-33-36-1281,0 36-2562</inkml:trace>
          <inkml:trace contextRef="#ctx0" brushRef="#br1" timeOffset="71467.0877">3779 5312 2081,'-40'0'-256,"8"-36"7847,-7 36-5925,39 0-1634,0-36 609,0 36 768,0-37-288,0 37 64,0-36-96,0 36 128,0 0 97,0-36-289,0 36-161,0 0-351,-39 0-193,39 0-320,-72 0-224,39 0 384,-39 36-96,-6 37-32,-26-37-32,32 37 32,33-1 0,6-35-64,-6-1 64,0-36-32,39 36-32,0-36 64,0 0-32,0 0-64,0 0-96,0 0 160,0-36-64,78-37-224,-6 1 63,-39-1 33,38-36 128,-31 36 64,-8 0 0,-32 37 0,0 0 0,0-1 0,0 1-32,0 0 96,0 36-128,0 0-128,0 0-224,0 0-33,-32 36 385,-8 0 64,-31 1 0,38 35 0,-39 1 0,33 0 64,0-37-64,6 1 0,33-1 32,-39 0-32,39-36 64,0 0 32,0 0 0,0 0-31,0-36 95,39 0-160,33-37 0,-33 0-64,-6-36-32,6 36 128,-6 1-64,6 35 32,-39 5 0,32-4-32,-32-1 32,0 37 32,0 0-64,0 0-65,0 0-31,0 0-96,0 0-160,0 0 320,-32 37 64,-7 31 32,39 5 0,-33 36-32,-6-36 96,39 0 32,-33 36 32,33-37-64,-39-35 0,39 35-96,0-35 32,0-37 0,0 36-96,0-36-64,0 0 64,0-36 64,72-1-128,-33-35 32,33-37-192,0 0-1,-40-1 193,7 38 128,0-1-32,-39 37 0,0-1 0,0 5 64,0 32-32,0 0-320,0 0-32,0 32 192,0 41 128,-39 36 32,0 37 0,7-37 0,32 36 0,-40-36-32,40-36 64,0-1 0,0-35 0,0-1-32,0-36 32,0 37-32,0-37 160,0 0-64,40-37 33,31 1-161,1-37-225,39-36-575,0 36 191,-39 1 353,-40-1 256,7 37 32,-39 36 0,0 0 128,0 0-64,0 0-288,0 36 288,0 37 160,0-1-64,-71 1-31,31 36 31,-31 0-64,32 0 0,-33-36-96,39 0 0,-6-1-32,39-35 32,-33-37 0,33 0 128,0 0-64,0 0-160,0 0-352,72-37-33,33 1 65,-27-37-64,26 37 63,7 0 289,0-1 64,-78 1 32,38 36 64,-71 0 257,0 0-33,0 0 0,0 36 161,0 1-97,0-1-160,0 37 0,-71-1-160,38 1 64,-6 0-128,0-37 64,6 0 225,-39 1 95,33-1-64,7 1-64,32-37 65,-40 0 95,40 0-160,0 0-128,-32-37-448,32 1-160,0-1 31,0 1-63,0 0 223,72-1 33,-40 1 160,40 36 32,0-36-64,6 36 64,-6 0 31,-1 0 1,1 36 32,-72 0 0,0 1-64,0-1-32,0 0 128,-72 1 96,-38 36-32,-1-37-32,-33 37-32,40-37 32,-46 37 32,-33-37 65,40 0-33,-1 37 128,33-37 96,7-36 257,26 37-225,45-37-256,33 0 32,0 0 0,0 0-224,0 0-352,0 0 224,72-37-1,-1 1 161,40 0-320,0 36 160,-6-37 32,6 37 95,-1 0 65,-38 0-32,-39 0 64,6 0 0,-6 37-64,-33-1 0,0-36 96,0 36 64,-33 1 33,-39-1 95,0 0-64,-38-36 96,38 37 161,-39-37-161,0 0-32,7 0 0,-46 0 193,45 36 31,-6-36-64,0 0-191,7 0-1,65 0-128,6 0 128,-6 0-32,39 0 32,0 0-32,0 0-320,0 0-64,0-36 96,0-37 0,39 37-32,-6-1 0,6-35 95,-6 35 1,38 1 32,-31 0 0,-8-1-64,7 1 32,0 36-32,-39-36 96,33 36-32,-33 0 32,0 0 64,0 0 64,0 0 289,0 0 95,0-37-384,-72 37-32,1-36-128,-40 0 32,6 36 128,-6 0-63,-32-37-1,32 37-32,0 0 32,39 0-32,33 0-32,7 0 0,32 0 32,0 0-96,0 0-193,0 0-191,32 0 256,47 0 192,25 37 0,46-37-32,26 0-64,-26 36-96,26-36-33,-65 36-127,0-36-64,-78 0 127,6 37 161,-39-37 160,0 0 96,0 0 65,0 0 351,-39 0-288,-33-37-224,-33 1 96,-5 0 129,-1-1-33,-33-36-96,1 1 32,-7 35-96,45-35 289,-6 35-97,72-35-288,7 35 96,32 1-64,0 0 0,0-1-160,32 1 0,79-37 127,0 37-127,0-1 0,-7-35-128,7 35-128,0 1 127,-7 0 65,7-1 32,-39 1 192,-33 0 0,-6-1 32,6 1 32,-39 36 96,0-36 128,0 36-31,0 0 95,0-37-64,0 1-64,0 36-127,0-36-1,-39 36 0,-33-37-128,39 37 64,-77 0-32,-1 0 32,6 0-64,27 37 0,6-1 64,1 0-64,71 1 32,-33-37-64,33 36-97,0-36-127,33 0 352,38 0-64,79 0 32,-45 0-96,38 0-96,7 0 32,-45-36-64,-27-37-32,-6 37 192,-72-1 64,0 1 32,0-1-128,-40 1 192,-31 0-160,-40 36 0,6-37-64,-45 37 128,-26 0 32,26 0-32,-32 73 32,6-37 64,25 37-32,47 0 0,-46 0 160,46-1-32,32 1-95,-6 0-97,45-1 32,-6 1-128,39-37-32,0-36-97,0 0 161,39 0-32,33 0-32,39 0 0,32-36-288,1-37-65,38 1-127,-38-1-161,-33 0 321,-39 1 352,-1 35 96,-32 1 32,-39 0 32,0 36 384,0 0 33,0 0-193,-39 0-224,7 0-96,-79 36 0,0 0 0,7 1 32,-7 35 128,0 1 0,-33 0 65,33-1 127,40 1 0,-40 0-31,39 0-193,39-1-96,-6 1-32,39-37-32,0 1-96,0-37-1,0 0-127,39 36 96,33-36-64,39 0-32,-7 0-481,46-36-128,-45 36 257,-34 0 319,1 0-159,-33 0 160,1 0 159,-8 0 97,-32 72 32,0-35 97,0 35 383,0 37 0,0-36-127,0 36-33,-72-36-96,1 36 33,-1-36 63,0 36-96,0-37 32,-6-35 193,6 35-33,1-35-32,-1-37-127,0 36-97,33-36-32,39 0 0,0 0 0,0 0-224,0 0-833,0-73 193,0 37 31,72 0 449,39-1 95,-1 1-95,1 0 32,33 36 0,-40 0 32,7 0-1,-39 36 65,-33 0 64,-39 1 0,0-1 128,-39 0 289,-33 1 31,0 36 32,-39-37 129,-32 0-161,32-36 1,7 0-65,-46 0 160,6 0-159,-38 0-65,38-36-128,33 0 96,7-1 32,32 1-127,33 36-129,39-37-32,-39 37-97,39-36 33,0 36-160,0 0 32,0-36-225,39-1-31,0 1 288,-6 36 96,38-36-32,1-1-33,6 37 97,-6 0-64,0 0 64,-39 0-32,38 0 32,-32 37 0,1-1 64,-40-36 0,32 36 32,-32 1 0,0-1 0,0-36 96,0 0 64,-32 0 385,-8 0 64,1 0 95,-65 0-319,-7 0-161,0-73-64,-65 1-224,26-1 128,-33-72-96,40-1-288,-1 1 224,1-1-32,32 37 64,72-36-32,6 72 96,33 1 32,0-1-224,72 0 96,0 37-1,71-37-31,40 37 32,39-1 32,-7 1-160,0 36-256,-65 0-1,-45 0 161,-34 0 64,-32 0-65,-39 0 129,0 0 128,0 0 64,0 0 64,0 0 97,0 0 31,0 0 32,0 0-64,0 0-160,0-36 0,-39 36-32,39-37 0,-32 1-64,-7 36 64,39 0 0,0-36 96,0 36 64,-33 0-127,33 0-194,-39 0 33,6 36 96,-6 0 0,-33 1 32,1 35-32,31-35 32,-31 35 32,38-35-64,-6-1-32,39 0 0,0 1-32,0-37-96,0 36-225,0 1 129,111-37 192,-7 36 64,7 0 0,33 1 0,6-1-192,-46 0-65,-32 1 97,-72-37 0,0 36 32,0 0 64,0 1 224,-72-1-32,-32 37 0,-79-37-32,0 37-32,-32-37-32,-7 37 64,-32-37-32,39 1 32,-7-1 353,46-36-65,26 0 257,45 0 63,34-36-415,-8-1-193,47 1 128,-7-37 64,39 37-128,0-1-96,0-35-32,0 35-64,39 37-32,-7-36-64,47 0-32,-47 36-65,40 0 33,0 0-96,-33 0 32,0 0 160,33 36 31,-1 37 65,-38-37 32,39 0-32,-33 37-32,0-36 32,-6-1 0,-33 0 32,0 1 0,0-37 0,0 36 96,0-36 32,-33 0 321,-6 0-33,-33 0-159,0-36-129,1-1 32,-79 1-96,6-73-352,1 36 192,-1 0 448,-6-36-352,7 37-32,32-1 416,6 0-288,66 37 64,7 36 289,32 0-481,0-36 32,0 36-32,0 0-192,32 0-161,7 0 129,-6 36 96,39 0 96,6 1 0,-6 35-32,32-35 96,-32 35 0,6-35-32,-45 35 0,39-35 0,-72-1 32,39-36 0,-39 0 32,0 0 32,0 0 128,0 0 192,0 0-64,-39-36-63,-33-1-257,-39 1 32,39-37-64,-71 1-32,32-37-161,-33 36 1,33 0 128,7-36 96,32 73-32,-6-37 32,45 73 32,-6-36-32,39 36-32,0 0-224,0 0-321,0 0 129,39 36 192,-6 0 160,45 37 64,-45 0 32,6 0 0,33 36-33,-1-37 66,1 37-33,-33-36 0,-6 0 0,6-1-33,-39-35 66,0-37-33,0 36 96,0-36 0,0 0 96,0 0 96,-39 0 417,6-36-545,-38-1-256,-8-35-32,-25-1-32,32-36-193,-6 36 161,6-36 64,40 0 64,-40 0 64,72 36-32,-39 1 64,39 35-96,0-35 64,0 35 32,0 37-32,0-36 0,0 36-32,0 0 32,0 0-192,0 0-193,0 0 65,0 73 288,0-37 32,0 37-32,0-1 32,0 1 32,0 0-64,39-37 0,-39 1 64,32-1-32,-32-36 32,0 0 0,0 0 64,0 0 160,0 0 161,0 0 63,0-36-224,0-1-320,0-36-32,-32-36-192,-7 37 64,6-37-257,-6 36-31,39 0 160,-39 1 159,39 35 161,0 1-128,39 36 64,0-37 64,33 37-32,0 0 0,-1 0-32,-38 0 32,6 0-64,0 0 0,-6 73 95,6 0 1,-6 0 64,6-1 1,-7 37-33,47 0 32,-8-36 0,-38 36-64,39-72 32,-33-1 0,0 0 0,-39-36 0,0 0 160,0 0 416,0-36 193,0 0-609,0-37-64,0 0-64,0 0-128,-39-36 0,0 37-288,6-37 127,-39 0 225,1-1-64,-8 1 64,8 73 64,38-37 96,33 41 129,0 32-193,0 0-64,0 0-256,0 0-65,33 0 193,77 32 64,1 41 0,-6 36 64,6 0 32,32 37 32,-71-37-96,6 36 32,-6-36-32,-39-36 64,-33 0-32,39-37 0,-39 0 0,0-36 224,0 0 321,0 0 352,-39 0-33,6-36-639,-39 0-257,-39-37 32,39 0-96,-71 0-1,32 1 1,-32-37 32,32 0-256,0 36 384,39-36-96,72 36 64,-39 37-96,39-37 96,0 37-160,39-33 0,0 33 0,33-1 96,0 1-97,-40 0-95,47-1-128,-47 1-32,-32 36 191,0 0 129,0 0-32,0 0 0,0 0 0,0 0-224,0 0 160,0 36 160,-72 37 32,33 0 32,7-5-64,-7 5 32,6-37 32,33 37 64,-39-37 0,39-36-64,0 37 64,0-37 193,0 0 287,0 0 33,0-37-33,0 1-512,0-37-128,0 1 0,0 3-128,0-40 32,0 36-96,0-36-64,0 36-97,0 1-63,0-1-97,0 37 257,0-37 96,0 37 64,0-1 64,39 1 96,-39 36-32,0 0 32,0 0-32,0 0 0,0 0-64,0 0-225,0 0 193,0 36 128,0 37-32,-39-37 96,6 37 0,-45 0 33,45-1 31,-6-35 32,39-1-128,0 1 0,0-37 32,0 0 0,0 0 160,0 0-63,0 0 63,0-37-128,72-36-96,6 1-64,-6-37-128,0 0-32,39 36-65,32-36 161,1 0-32,-1 0-32,-32 0 160,33 36 0,-73-36 64,8 73-64,-47-37 32,7 37 64,-6-1 64,-33 37-64,0-36-96,0 36 33,0 0-162,0 0-191,-33 0 128,-6 36 224,-33 1 0,1 35-32,-1-35 0,-39 35 32,39 1-32,-39-37 0,40 37 0,-1-37 32,33 1-64,6-1 64,33-36 32,0 0 64,0 0 96,0 0 65,33 0-97,6-73-320,33 1 128,-1-1 0,40-36-128,-39 0-193,0 0 161,0 0-32,-33 36-192,-7-36 95,7 36 1,-39 37-224,0 0 319,0-1 354,0 37 63,0 0-128,0 0-128,0 0-128,0 0-97,0 37 322,-39 35-33,7 1 0,-40 0-32,0-1 32,33 1 128,-33 0-64,33 0-32,-33-37 160,40 0 193,-7 1-225,6-1-128,33-36 0,-39 0 160,39 0 0,0 0 32,0 0-159,0-36-450,39-37 257,-6 0-64,38 0-32,1-36 96,0 37 128,39-1-64,-39-36-32,38 0 64,34 36 32,-33 0-32,-39 1 192,-1 35-32,-32 1-32,-6 0-32,-33 36-64,0 0 0,0 0-32,0 0-224,0 0-96,0 0 416,-33 36-96,-38 37 64,-1-37-32,-6 37 32,6 0-64,-32-1 64,25-35-64,8 35 96,-1-35 0,39-1-96,-6 0 0,39-36 0,0 0 96,0 0 0,0 0 1,39 0-65,33-36 96,0-37-160,39 1-96,-7-37 63,46 36 33,-46-36 0,40 0 32,6 0-64,-46 0 64,-26 36-32,-6 37 32,-39-37 0,-33 37 32,39 36-32,-39 0 32,0 0-64,0 0 32,0 0-96,0 0-32,0 0-64,0 0-96,-39 0 288,6 36 64,-39 37-64,-6-1 64,6-35 128,-32 35-32,26 1-96,6 0-32,39-1-32,-6-35 32,39-37-32,0 36 32,0-36-32,0 0 32,0 0 193,72-36-65,0-37-96,6 0 0,26 1-32,7-1-64,0 0 64,-6 1-32,-34-1 0,8 0 32,-47 37-32,7 36 64,-39 0 0,0 0-64,0 0-192,0 0-128,-39 36 384,-33 37 64,-38 36-128,5-36 0,-6 36 32,40-37 0,-1 37-64,33-72 32,6 35 96,-6-72-96,39 37 0,0-37 64,0 0-128,0 0 64,39 0 128,33-37 0,0-35-96,38-1 0,-38 0-160,0 1-320,-39-1-193,6 37-512,-7-1 224,-32 1-192,0 36-192,0 0 448,0 0 513,0 0-65,39 0 321,-39-36 384,40 36 161,-8 0-65,7 0 97,-6-37 95,6 37-256,-6-36-63,6 36-161,-39-36 0,0 36-96,0 0-224,0 0-994,0 0-671,0 0-1891,39 0-2242</inkml:trace>
          <inkml:trace contextRef="#ctx0" brushRef="#br2" timeOffset="56272.2186">3629 5530 3427,'39'0'5605,"-39"0"-2306,0 0-1697,0-36-802,0 36-223,0 0-65,0 0-191,0 0-129,0 0-32,39 0 224,-39 0 289,0 0 352,0 0 64,0 0-192,0 0-353,0 0-255,0 0-193,-39 0-256,0 0 224,-33 36 96,0 37-96,0-37 32,-39 37-32,40-73-64,38 73 32,-39-37-32,33-36 32,0 37 0,39-37-32,0 0 32,0 0 32,0 0-96,0 0-128,0 0 0,0-37 32,78 1-224,-6-37-65,32 0-159,7-36 255,0 0 161,-39 37-256,0-1 192,-72 0 224,39 37 32,-39 36 0,0-36 0,0 36-128,-39 0-225,-33 0 129,0 0 128,0 0 32,-38 36 0,-1 0 64,39 1-32,0-1-32,0 37 96,33-37 32,-33-36 160,72 36-160,0-36-64,0 0 65,0 0-97,0 0 64,0 0-161,40-36-447,31-37-1,40 1-287,-39-1-97,32 0-449,-64-36-543,31 36 447,-32 1 1250,-39 3-192,0 33 191,0-37 129,0 37 128,0-1 257,0 37 383,-39 0-127,0 0-417,39 0-128,-32 0 96,-40 37 32,33-37 224,6 36 1,33 0 127,-39 1-127,6-1-97,-6-4 32,0-32-32,39 73 33,-33-37-161,33 1-128,0-37-128,0 36-129,0-36-255,0 0 288,0 0-161,0 0-383,33 0-193,6 0-192,0 0 288,-6 0-288,6 0-96,-39 0-417,0 0 193,0 0 1152,0 0 321,0 36 96,0-36 481,0 37 704,0-1 0,0 1-128,0-37-160,0 36-224,0-36-128,0 36-225,0-36-96,0 0-159,0 0 63,0 0-192,0 0 0,0 0-96,0 0-769,0 0-2947</inkml:trace>
          <inkml:trace contextRef="#ctx0" brushRef="#br0" timeOffset="17671.0107">-468 6330 6598,'-39'-36'7207,"0"-1"-5830,39 1-1121,0-37 64,39 1-256,33-1-64,39 0-32,-1 1 64,-5-37-32,6 36 0,0 0 161,32 37 415,-32-1 545,33 1-384,-34 0-64,34-1-353,-40 37-256,-25 0-96,-47 0-64,7 0-32,-6 0 0,-33 37-225,0 35-415,0-35-578,0-1-800,0 0-1377,0 1-1954</inkml:trace>
          <inkml:trace contextRef="#ctx0" brushRef="#br0" timeOffset="18106.0356">-435 5603 800,'-72'-36'7303,"72"-1"-3107,0 37-2851,0 0-896,0 0-1,0 0-256,0 0 33,-39 37 543,39-1-31,0 37-128,0 0 31,0-1-31,0 37-129,39-36 33,33 36 63,39-36-416,32 36 65,1-36-161,77-1-64,-5-35 128,-34-1-160,1-36-256,-40 0-449,-32 0-352,-39 0-545,-39-36-576,6-1-929,-39 1-672</inkml:trace>
        </inkml:traceGroup>
      </inkml:traceGroup>
    </inkml:traceGroup>
    <inkml:traceGroup>
      <inkml:annotationXML>
        <emma:emma xmlns:emma="http://www.w3.org/2003/04/emma" version="1.0">
          <emma:interpretation id="{DB7BDE13-FD28-4022-A639-996EAF736844}" emma:medium="tactile" emma:mode="ink">
            <msink:context xmlns:msink="http://schemas.microsoft.com/ink/2010/main" type="paragraph" rotatedBoundingBox="10355,15286 16448,10809 17892,12774 11799,17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BC3AA-BC6C-491D-A6F4-6A45AC7990FC}" emma:medium="tactile" emma:mode="ink">
              <msink:context xmlns:msink="http://schemas.microsoft.com/ink/2010/main" type="line" rotatedBoundingBox="10355,15286 16448,10809 17892,12774 11799,17251"/>
            </emma:interpretation>
          </emma:emma>
        </inkml:annotationXML>
        <inkml:traceGroup>
          <inkml:annotationXML>
            <emma:emma xmlns:emma="http://www.w3.org/2003/04/emma" version="1.0">
              <emma:interpretation id="{E58FE7A3-55D2-49F3-9114-9EACBA5E685B}" emma:medium="tactile" emma:mode="ink">
                <msink:context xmlns:msink="http://schemas.microsoft.com/ink/2010/main" type="inkWord" rotatedBoundingBox="10355,15286 16448,10809 17892,12774 11799,17251"/>
              </emma:interpretation>
            </emma:emma>
          </inkml:annotationXML>
          <inkml:trace contextRef="#ctx0" brushRef="#br0" timeOffset="19951.1411">3015 4876 8391,'0'-36'6951,"72"-69"-6567,0 32-416,0 0 289,39-36 351,32 36-416,1-36 129,6 37 415,26-1 161,-26-36-288,32 36-65,-6 37 225,-25-37-256,-8 37 159,-32-1-191,-7 37-321,7 0-128,0 0-64,-39 37 0,39 36 0,-40-1-160,-38 37-289,6 0-63,-39-36-65,0 36-160,0 0 225,0-36-225,0-37-96,0 1-576,-39-1-705,39-36-2242</inkml:trace>
          <inkml:trace contextRef="#ctx0" brushRef="#br0" timeOffset="22071.2624">5377 3608 5060,'-39'-37'10795,"39"1"-8297,0 0-2018,71-37 898,73 0-97,6 1-865,26-1-320,7-36 32,38 0 129,-44 0-129,5 0-96,-32 0 32,-45-1 32,5 38-96,-70-37 32,-8 72-96,7-35-224,-39 35-353,0 37-448,0-36-673,0 36-1537,0 0-2754,-71 36-2884</inkml:trace>
          <inkml:trace contextRef="#ctx0" brushRef="#br0" timeOffset="22420.2823">6825 3062 5765,'39'73'5605,"-39"0"-3202,0-37-193,33 1-385,6-1-479,-39 37-385,32-1-417,-32-35-352,0 35-96,0 1-32,0 0-32,0-1 0,-32 1 33,-7 0-65,39 0 96,-33-37-96,33 0 32,0 1-32,0-37-96,0 0-129,0 0-319,0 0-353,-39 0-833,39-37-2177,-33 1-4389</inkml:trace>
          <inkml:trace contextRef="#ctx0" brushRef="#br0" timeOffset="22719.2994">6642 3535 9609,'150'0'7014,"-78"0"-5476,-72 0-193,33 36-288,-33 37-513,0 0-255,0-1-193,-72 38-32,-39-1 32,-33 0-96,-38 0-352,6 0-257,-7 0 193,-39 0 224,7-36-161,32-37-351,40 0-578,32-36-1152,39 0-3299</inkml:trace>
          <inkml:trace contextRef="#ctx0" brushRef="#br0" timeOffset="21691.2406">5775 3390 7014,'-222'0'8776,"150"36"-7719,-32-36-416,65 36 736,-33 1-672,33-1-417,6 37-192,33-37 65,-39 37 127,39 36 0,0-36-64,0-1-128,39 1-96,65 0 225,7-1-33,72-35-96,32-1 0,7-36-64,-7 0-96,1 0-609,5-36-832,-77-1-1090,-33-35 1,-79 35-1538,47-35-1665</inkml:trace>
          <inkml:trace contextRef="#ctx0" brushRef="#br0" timeOffset="19471.1137">2904 5749 12331,'40'0'3588,"-8"-37"-3524,7-36 32,-6 1 769,45-1-417,-6-36-416,32 36-32,-32-36 32,39 0-96,-39 0 64,0 36 32,38-36-64,-38 41 128,39-5 128,0 0 65,-39 1-65,71-1-192,-32 0 128,33 37 0,-1-1-32,1 1-224,-33 36 96,-1 0 0,-38 0-96,-33 73-32,-6-37 128,6 73-224,-39-36-193,0 36-127,0-36-353,0-5-512,0 5-1122,0-37-960,-39-36-3972</inkml:trace>
          <inkml:trace contextRef="#ctx0" brushRef="#br0" timeOffset="20327.1626">3779 5712 3651,'0'73'5189,"71"-37"-3844,34 1-192,6-37 385,71 0-353,1 0-673,0 0-352,32-37-31,0-35-97,7-38 96,-40 1 769,-5 0 256,-27 0 96,-46-36-256,-26 36-417,-6 0-416,-72 0-127,33 4-98,-33 32-255,0-36-513,0 36-576,0 0-1346,0 1-2530</inkml:trace>
          <inkml:trace contextRef="#ctx0" brushRef="#br0" timeOffset="4793.2741">1163 6694 4900,'0'0'7527,"-39"0"-5381,39 0-1089,0 0 385,0 0-321,0 36-609,0-36-288,0 0 193,0 36 95,0-36 65,0 37-289,39-37 129,0 36-1,33 0-64,-40-36-31,79 37-193,-39-1 0,39 0-96,32-36 32,-32 0-32,33 0 64,-33 0-64,32 0 32,-71-36-64,0 0-32,-1 36-128,-31-37-160,-40 1-193,0 36-416,32 0-768,-32-36-1026,0 36-2049,0-37-1058</inkml:trace>
          <inkml:trace contextRef="#ctx0" brushRef="#br0" timeOffset="3157.1805">2650 5821 6470,'0'0'2498,"0"0"-1089,0 0-288,0 0 225,39 0-193,-39 0-288,0 37-353,33-37-224,-33 0 129,0 0-129,0 36 128,0-36 1,0 0-161,0 0 96,0 36-31,-72 1-161,39-37-32,-6 36-32,-32 0-96,-1 1 96,0-1-96,0 0 160,-6 1-32,6-37 257,1 0-129,-1 0-160,-39 0-64,39 0 0,-39 0-128,39 0-64,1-37-289,-1 1-191,0 0-289,33-1-929,6 1-1633,33 0-161,-39-1-1344</inkml:trace>
          <inkml:trace contextRef="#ctx0" brushRef="#br0" timeOffset="6874.3932">2324 6585 6470,'-72'0'3555,"0"0"-2722,72 0 640,-39 0 929,39 0-672,0 0-961,0 0-385,0 0-64,0 0 65,39 0 159,-39 36 385,33 0 128,45 1-416,-6-1-321,0 0-96,32 1-63,46-1-33,-6 0-96,-33 1 32,-7-37-64,7 0-64,0 0 0,-39 0-32,-1 0 96,1-37-193,0-35-31,0-1-224,-33 0-417,0 1-1281,-39-1-897,32 0-2594</inkml:trace>
          <inkml:trace contextRef="#ctx0" brushRef="#br0" timeOffset="4268.2441">2689 5530 4452,'33'-36'2722,"-33"36"-1889,0 0 192,0 0 545,39 0-225,33 36-64,-33 1 160,33-1-159,-1 0-450,1 1-351,-33 36-321,-6-37 64,6 0-96,-39 37-96,0-37-32,0 1 64,0-1 193,-72 0 159,-39 1 32,0-1-31,1 0 31,-34-36-159,1 0-129,-1 37-32,-6-37-64,46 0-32,32 0 64,-6 0-96,45 0 32,-6 0-64,39-37-192,0 37-1057,0 0-1090,39 0-736,-6 0-2114</inkml:trace>
          <inkml:trace contextRef="#ctx0" brushRef="#br0" timeOffset="6413.3668">4033 6039 16143,'33'0'3203,"-33"0"-1698,0-36-63,0 36-449,0 0-673,0 0-320,0 0 0,0 0-32,0 0-32,0 0-128,-33 0-65,-6 36 289,-33 1 64,-39-1-64,7 0-64,26 37 64,-27 0-32,33-37 65,33 1-97,0 35 64,7-35 0,-8-1 0,8 0 32,-7 1-64,39-1-32,-33 0 64,-6-36-32,6 37 32,33-37-32,-39 0-96,-33 0-417,33 0-640,7 0-320,-8 0-545,8 0-833,32 0-1986,-39 0-3522</inkml:trace>
          <inkml:trace contextRef="#ctx0" brushRef="#br0" timeOffset="23360.3361">4542 6294 10730,'-111'36'3811,"72"1"-1376,6-37 255,-6 0-608,6 36-929,-45-36-672,-26 0-289,-46 0-128,-26 0-32,-7 0 64,0 0-192,1 0 128,38 0-128,1-36-385,71-1-480,-6 1-864,45-1-1699,33 1-2401</inkml:trace>
          <inkml:trace contextRef="#ctx0" brushRef="#br0" timeOffset="7845.4487">3231 5639 11562,'-33'0'3236,"33"0"-2628,0 0 33,0 0 63,0 37-255,0-37 159,72 36 161,0 1 384,-1-1-160,40 0-160,33 1-96,-1-37-65,1 0-255,6 0-97,-7 0-96,1 0-96,-33-37-96,0 1 0,-7 0-64,7-37-32,-39 0-512,-33 0-257,-7 1-480,7-1-1058,-39 0-1184,0 1-2691</inkml:trace>
          <inkml:trace contextRef="#ctx0" brushRef="#br0" timeOffset="7417.4242">3126 5167 11691,'33'0'1985,"-33"0"-1792,39 0 800,-6-36 512,38-37-1121,-31 36-352,31-35 0,-32-1 0,33 0-64,0 41 32,0-4 0,39-37-32,-40 37 0,34-1 32,-27 1-64,26 36 128,-32 0-32,6 0-32,-6 0 0,-39 0-32,38 73-32,-31-37 0,-1 37 0,-39-5 64,0 5 32,0 36-128,0-36 128,0 0 32,-39-1-64,-1-35 32,8-37 64,32 36-96,0-36-544,-39 0-257,39 0-512,0 0-5510</inkml:trace>
          <inkml:trace contextRef="#ctx0" brushRef="#br0" timeOffset="23067.3193">6427 4771 3939,'-183'32'7944,"40"41"-6567,32-37-768,0 37-1,39 0-95,40 36-321,-40-36-160,-6-1 96,6 1 641,0 36 128,0-36 31,-39-1 65,7 1-192,-7-36-32,-32 35-385,-7-35-224,-26-1-128,25 0 0,-25 1-64,26-1-192,46 0-801,-7-36-640,0 0-706,79 0-2049,-8 0-3523</inkml:trace>
          <inkml:trace contextRef="#ctx0" brushRef="#br0" timeOffset="5319.3042">3779 5894 1185,'0'0'6246,"0"36"-4325,0-36-287,0 0 416,0 37-321,0-37-383,0 0-449,0 36-33,32-36-159,-32 36-64,0 1-289,39-1-128,-6 0-64,-33 1 1,72-1-1,-33 0 0,0-36-64,33 37-32,32-1-32,-26-36 0,27 37-32,-34-37 0,40 0 64,-39 0-64,-33 0-96,33 0-192,-39 0-129,6 0-95,-39 0-1,0 0 97,0-37-225,0 37-576,0-36-192,0 36 32,0-37-994,-39 37-1793</inkml:trace>
          <inkml:trace contextRef="#ctx0" brushRef="#br0" timeOffset="5837.3338">4718 5276 6245,'0'-36'4933,"0"-1"-2691,0 37-608,0 0-65,0 0-544,0 0-608,0 0-161,0 0-64,39 0 417,-6 37 319,78-1-159,-40 0-352,1 37-225,6 0-32,-6 36-96,-72-37-32,0 38-32,0-38-96,0 37 96,-72-36 32,-6 0 0,-26-37 64,-46 37 32,6-73 0,1 36-32,-1-36-96,-6 0-320,7-36-385,71-1-352,-39 1-448,78 36-833,-6-36-1121,39 36-834,0 0-2049</inkml:trace>
          <inkml:trace contextRef="#ctx0" brushRef="#br0" timeOffset="20767.1878">4972 4517 6117,'39'0'10090,"-6"0"-8040,-33 0-1249,39 0 256,33 0 256,39-37-641,32 1-447,40-37-65,0 37 160,-1-37 64,33 37-287,1-37 95,-34 0 0,-38 1-64,6-1-64,-46 0-64,-25 0 0,-8 1-192,-38-37-513,6 36-640,-6-36-385,-33 36-1281,0 37-1409,0 0-4260</inkml:trace>
          <inkml:trace contextRef="#ctx0" brushRef="#br0" timeOffset="2489.1423">2833 5494 8520,'0'0'2722,"0"0"-1793,0 0-64,0 0 352,0 0-256,0 0-481,0 0-31,0 0-129,0 0-96,0-36-64,0-1 129,0 1 255,0 0-255,0-1-65,0 1 0,0 0 128,39-1-192,-39 1-96,0 0-31,0-1-33,0 37-33,32-36 1,-32-1 32,40 1-224,-8 0-256,-32-1-97,39 1 97,-6 36 63,6-36-223,0 36-481,-6 0-865,39-37-801,-33 37-2914</inkml:trace>
          <inkml:trace contextRef="#ctx0" brushRef="#br0" timeOffset="21278.217">5703 3244 9865,'0'-36'4452,"0"-37"-4068,0 37 193,72-1 832,-40-35-832,40 35-545,6-35 0,-6-37-32,0 36 32,-40 0-64,47-36 0,-8 36 32,-38 1 0,39-1 32,0 0-32,6 37 32,-6 0 0,32-1 96,-26 37 64,27 0-160,-34 0 0,8 73 0,-8 0-64,1 36 96,-39 36 0,6 1 161,-7-1-161,-32 37-32,0-37 32,-32-36-32,-7 37 32,6-74-96,-39 1-352,33-37-738,39-36-927,-32 37-2083,32-37-3203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30:19.3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 22 10666,'0'-37'6278,"0"37"-4901,0 0-256,0 0-224,0 0-609,0 0-320,0 0-224,0 0-673,0 0-737,0 0-256,0 0-256,0 0-1153,0 37-2114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7:58.8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8A1589-3E00-4C56-8711-118DBBDBE70A}" emma:medium="tactile" emma:mode="ink">
          <msink:context xmlns:msink="http://schemas.microsoft.com/ink/2010/main" type="inkDrawing" rotatedBoundingBox="8966,16021 12195,15545 12279,16117 9050,16593" semanticType="underline" shapeName="Other">
            <msink:sourceLink direction="with" ref="{2269B9AE-398E-41EF-8143-6551F0FF1D50}"/>
          </msink:context>
        </emma:interpretation>
      </emma:emma>
    </inkml:annotationXML>
    <inkml:trace contextRef="#ctx0" brushRef="#br0">-618 7057 7719,'39'73'2082,"33"-37"-385,0 1 161,110-1-128,1 0-513,32 1-576,7-1-289,-7-36-256,1 0-64,5 0 64,-38 0-128,-7 0 448,7-73-31,-1 1 576,34-1 224,-34-36-1057,-32 36-256,-45 0-577,-34 37-768,1-37-193,-72 37-224,39 0-608,0-1-993,-39 1-4357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30:20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28B152-94BA-4A5D-8177-B2F73C89B475}" emma:medium="tactile" emma:mode="ink">
          <msink:context xmlns:msink="http://schemas.microsoft.com/ink/2010/main" type="writingRegion" rotatedBoundingBox="17863,16676 22436,16676 22436,18489 17863,18489"/>
        </emma:interpretation>
      </emma:emma>
    </inkml:annotationXML>
    <inkml:traceGroup>
      <inkml:annotationXML>
        <emma:emma xmlns:emma="http://www.w3.org/2003/04/emma" version="1.0">
          <emma:interpretation id="{7D5BD6D0-33D1-475A-AA99-C3C97C951942}" emma:medium="tactile" emma:mode="ink">
            <msink:context xmlns:msink="http://schemas.microsoft.com/ink/2010/main" type="paragraph" rotatedBoundingBox="17863,16676 22436,16676 22436,18489 17863,18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4A47AF-1FF5-4892-8100-EE06865D26D1}" emma:medium="tactile" emma:mode="ink">
              <msink:context xmlns:msink="http://schemas.microsoft.com/ink/2010/main" type="line" rotatedBoundingBox="17863,16676 22436,16676 22436,18489 17863,18489"/>
            </emma:interpretation>
          </emma:emma>
        </inkml:annotationXML>
        <inkml:traceGroup>
          <inkml:annotationXML>
            <emma:emma xmlns:emma="http://www.w3.org/2003/04/emma" version="1.0">
              <emma:interpretation id="{9C8B9288-53F6-44B2-9678-249263FA715A}" emma:medium="tactile" emma:mode="ink">
                <msink:context xmlns:msink="http://schemas.microsoft.com/ink/2010/main" type="inkWord" rotatedBoundingBox="17863,16676 22436,16676 22436,18489 17863,18489"/>
              </emma:interpretation>
            </emma:emma>
          </inkml:annotationXML>
          <inkml:trace contextRef="#ctx0" brushRef="#br0">13 36 10505,'-33'0'3492,"33"0"-1795,0 0-63,0 0-609,0 0-320,0 0-65,0 0-31,0 0-129,33 0 321,6 0-32,33 37-257,-33-1-160,33 0-127,0 37-161,-40-37-64,7 37 0,-6 0 0,-33-37 0,39-4 0,-39 5 0,0-37-32,0 36 32,0-36 32,0 0-64,0 0 0,0 0-128,0-36-161,0-1-159,39 5 127,-39-41 33,33 37 192,6-37 0,33 1-192,-40 35 31,47 1 225,-8 0 32,1-1 0,-39 1 32,6 36-32,0 0 0,33 0 32,-72 36 64,32 1-96,-32-1 32,0 0 32,0 37 64,0-37-96,-71 37 32,38-37 64,-45 1 129,6-1-33,0-36-32,-39 32 0,79-32-64,-40 37-32,33-37-64,39 0-64,0 0-833,0 0-1601,0 0-1986,39 0-2723</inkml:trace>
          <inkml:trace contextRef="#ctx0" brushRef="#br0" timeOffset="-1500.0858">1070-982 4740,'0'0'5894,"0"0"-3844,0 0-801,0 0 32,0 0 96,0 0-288,0 0-224,0 0-96,0 0-33,32 0 97,-32 0-192,0 0-129,0 0-223,0 0-161,0 0 160,40 0-160,-8 73 0,-32-37-32,39 1-96,-6-1 32,-33 0-32,0-36-32,39 37-96,-39-37-96,0 0-128,0 0-65,0 0-159,0 0-481,0 0-513,0 0-2209,-39-37-2884</inkml:trace>
          <inkml:trace contextRef="#ctx0" brushRef="#br0" timeOffset="404.0232">1650 0 8488,'-39'-36'6918,"7"-1"-5605,32 37-416,-40 0-192,40 0-545,0 0-128,0 0-64,0 0-32,0 0 160,-39 37 481,39-37 287,-32 36-127,32 0-353,0 1-223,0-1-33,0 0-128,0 1 32,0-1-96,0-36-353,32 0-415,47 0 319,-47 0 353,7 0 160,-39-36-64,33-37 128,-33 37 0,0-1-64,0 1 192,-33 0 0,-6 36-96,-33 0-32,33 0-32,7 0-64,-7 0-736,39 0-1474,0 0-2082,0 0-3556</inkml:trace>
          <inkml:trace contextRef="#ctx0" brushRef="#br0" timeOffset="-788.045">1683-1054 12940,'0'0'3331,"0"0"-2402,0 0-257,0 0-223,0 0-161,0 36-96,0 0-96,0 1-32,0-1 33,39 0-65,-39 1 32,0-1 64,0-36 0,0 0-64,0 36-32,0-36 32,0 0-32,0 0 64,0 0 0,0 0 96,0 0-192,0 0-160,0-36-256,0 0 64,0-1 95,33-35 1,6 35 96,0-35-64,33-1-257,-1 0 1,-38 37 256,39 0 192,-33 36-33,33 0 33,-33 0 129,-7 0 127,-32 0-96,40 36 0,-8 0 64,7 37-64,-39-37-32,0 1-64,40-1 0,-40-36-32,32 36-96,-32-36-416,0 0-673,0 0-1410,0 0-2273,39 0-2820</inkml:trace>
          <inkml:trace contextRef="#ctx0" brushRef="#br0" timeOffset="1000.0572">2772-218 9705,'-32'-37'4612,"32"37"-3363,0 0-256,0 0-256,0 0-577,0 0-64,0 0-96,-39 0-32,6-36 64,-6 36 417,0 0 255,-33 0-63,39 0 96,-38 0-289,31 36-256,-31 1 0,-40-1-160,78 0 64,-6 37-96,0 0 0,39-37 32,0 1-32,0-1-64,0 0-64,0-36-160,0 0-224,78 0 512,-6-36 128,0-37-64,-1 1-64,-31-1-32,-8-36 32,-32 36-160,39 0-129,-39-36 1,0 0 224,0 37 32,0-1 160,-39 36 96,39 1 161,-32 0-33,32 36-192,0 0-128,0 0-288,0 36 288,0 0-32,0 37 32,32 0 32,7 0-32,33-1 0,0 1 0,-33 0 0,33-37 64,-40 0-96,40 1 32,-33-37-256,-39 0-577,0 0-224,0 0-544,33 0-2403,-33-37-4196</inkml:trace>
          <inkml:trace contextRef="#ctx0" brushRef="#br0" timeOffset="1476.0845">3138-582 8616,'0'-36'7303,"0"36"-5702,0 0-544,32 0 384,7 0-544,0 36-576,-6 1-193,39-1-128,-33 37 32,33-73-64,-1 36-289,-31-36-415,-8 0-33,7 0 513,-6 0 160,6-36 96,-39-37-32,33 37 32,-33-37-32,39 37 64,-39-1-32,0 1 0,0 36 0,0 0 32,0-37-32,0 37 0,0 0-64,39 0 64,-6 0 192,6 37 128,33-1-32,-1 37 129,40 0 95,-6-1-191,5 37 255,1 0-63,-78 0-481,6 1-32,-39-38-32,0 37 0,0-72-33,-72-1-95,1-36 64,-40 0-160,39 0-577,0 0-1121,0-36-1505,-6-1-3427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10-01T05:27:20.1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AF1710-9C01-4CA3-AF4B-BB45598DBB03}" emma:medium="tactile" emma:mode="ink">
          <msink:context xmlns:msink="http://schemas.microsoft.com/ink/2010/main" type="inkDrawing" rotatedBoundingBox="9683,10317 13792,13137 11652,16256 7542,13436" semanticType="scratchOut" shapeName="Other">
            <msink:sourceLink direction="with" ref="{D8344394-D8C3-43C1-8ADF-96AEB4F5CC69}"/>
          </msink:context>
        </emma:interpretation>
      </emma:emma>
    </inkml:annotationXML>
    <inkml:trace contextRef="#ctx0" brushRef="#br0">3374 5276 2658,'78'0'352,"-78"0"2531,0 0-1602,0 0-256,0 0 32,0 0-160,0 0-384,0 0-97,0 0 64,0 0 1,0 0 160,0 0 223,0 0-31,0 0-224,0 0-129,0 0-224,0 0-63,0 0-65,0 0-32,0 0 32,0 0 96,0 0 128,0 0-63,-39 36 63,39-36 0,0 0-256,-39 0 1,39 0 63,-32 37-32,32-37-96,-40 0 0,8 0 32,32 0 0,-39 0 160,39 0 0,-33 36-127,33-36 31,-39 0 32,6 0-32,33 0-64,-39 0-64,0 36 32,6-36 0,33 0-32,-39 0 32,7 0-32,-8 0 32,8 37-32,-46-37 0,45 0 32,-6 0-32,-33 0 0,39 36 0,-6-36 64,0 0 128,-33 0-63,40 0 95,-7 0-128,6 36-64,-6-36-32,6 0 32,-6 0-64,0 0 32,6 0 32,-6 37-32,-32-37 32,71 0 0,-33 0 0,-6 0-64,0 0 64,6 0-32,-6 0 32,6 0-32,-6 36 32,7-36-64,-8 0 64,1 0-32,7 0 32,32 0 288,-40 0-256,-31 0-64,38 0-32,-6 0 96,6 0 1,-6 0-65,0 0-33,-33 0 66,40 0 127,-7 0-160,-33 0 0,33 0 64,6 0 288,-6 0-288,6 0-64,-38 0 64,31 0 32,-31 0-64,32 0-64,-33 0 64,0 0-32,39 0 0,-45-36-64,-26 36 96,32 0 0,-6 0 32,6-37-128,0 37 96,0 0 64,33-36-160,-32 36 64,-1 0 96,0-36-96,0 36-32,1 0 96,-1-37-64,0 37-32,33-36 129,-33 36-65,33-36-32,-33 36-32,40-37 128,-7 37-64,6-36 32,-6 36-96,0-36 64,-33-1 0,39 37 0,-6-36-64,7 0 0,-8-1 64,-31 1-64,32-1 32,6 1-96,-6 0 128,39-1 32,-72 1-32,72 0 0,-72 36-32,72-37 0,-39 5-32,6 32 0,33-36 32,-39-1-64,39 1 32,0 0 0,0 36 64,-32-37-32,32 1 32,0 0-64,0-1 0,0 1 96,0-1-96,0 1 32,0-37 0,0 73 0,0-36-32,0 0 32,0-1-32,0 1 0,0 0 0,0-1 32,0 1-33,0 0 33,0-1-32,0 1 32,0 0 0,0 36-32,32-37 32,-32 1-64,0-1 0,39 1 96,-39 0-64,33 36 0,-33-37 0,0 1 32,39 0 0,-39 36 0,33-37-32,-33 37 64,0-36-32,0 36 32,39-36-64,-39 36 0,0-37 64,39 1-32,-39 36-32,33-36 64,6-1-64,-39 1 32,33 36 0,-33-36 32,0-1-32,39 37-32,-39-36 32,32-1 32,-32 37-32,39-36 0,-39 0-32,40 36 32,-40-37 0,32 37-32,7-36 64,-39 36 0,33-36-32,-33 36 0,39-37 0,-39 37-32,0 0 32,33-36 0,-33 36 32,39-36-64,0 36 32,-39 0 32,33-37-64,-33 37 32,0 0 32,39-36-64,-39 36 32,32 0 32,-32 0-32,0 0 0,39-36 0,-39 36 32,0 0-32,33 0 0,6-37-32,-6 37 64,6-36-32,0 36 0,-6-36 0,6 36 32,-7-37 0,-32 37-32,40-36 32,-8 36-32,7-37 0,0 37 64,-39-36-128,33 36 160,6-36-128,-6 36 32,6-37 0,-6 37 64,6-36-31,-7 36 31,7-36-64,1 36 0,-8-37 32,-32 37-32,39-36 0,-39 36 0,0 0 0,33 0 0,-33 0 32,0-36-64,39 36 0,-6 0 64,-33 0-32,39-37-32,0 37 96,-6 0-96,-33-36 32,39 36 32,-7-36-32,8 36-32,31-37 64,-32 1-32,33 36 0,-39-36 32,6-1-64,33 37 32,-40-36 0,-32 36 32,39 0-32,-39-36 0,0 36 0,40 0-32,-40 0-161,0 0-383,0 0-641,0 0-961,0 0-1730,0 0-4772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914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715000"/>
            <a:ext cx="7772400" cy="5857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533400"/>
            <a:ext cx="1676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246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6.emf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Presentation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94" y="1295400"/>
            <a:ext cx="9124406" cy="4114800"/>
          </a:xfrm>
        </p:spPr>
        <p:txBody>
          <a:bodyPr/>
          <a:lstStyle/>
          <a:p>
            <a:pPr algn="ctr"/>
            <a:r>
              <a:rPr lang="en-US" dirty="0" smtClean="0"/>
              <a:t>The Travels of the Red Blood Cell</a:t>
            </a:r>
            <a:br>
              <a:rPr lang="en-US" dirty="0" smtClean="0"/>
            </a:br>
            <a:r>
              <a:rPr lang="en-US" dirty="0" smtClean="0"/>
              <a:t>Mr. Jones</a:t>
            </a:r>
            <a:br>
              <a:rPr lang="en-US" dirty="0" smtClean="0"/>
            </a:br>
            <a:r>
              <a:rPr lang="en-US" dirty="0" smtClean="0"/>
              <a:t>Lesson L7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Travels of the Red Blood Cell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Meet the red blood cell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38600" cy="382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Travels of the Red Blood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Your Goal:</a:t>
            </a:r>
          </a:p>
          <a:p>
            <a:pPr lvl="1"/>
            <a:r>
              <a:rPr lang="en-US" sz="2400" dirty="0" smtClean="0"/>
              <a:t>To design and construct a display showing a complete journey of a red blood cell through the human body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You must display: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 red blood cell that leaves the heart and returns to the same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Show where the exchange of oxygen and carbon dioxide takes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Provide written descriptions of the circuits made by the red blood cell</a:t>
            </a:r>
          </a:p>
        </p:txBody>
      </p:sp>
    </p:spTree>
    <p:extLst>
      <p:ext uri="{BB962C8B-B14F-4D97-AF65-F5344CB8AC3E}">
        <p14:creationId xmlns:p14="http://schemas.microsoft.com/office/powerpoint/2010/main" val="39620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Diagram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 smtClean="0"/>
              <a:t>Illustrate </a:t>
            </a:r>
            <a:r>
              <a:rPr lang="en-US" sz="2000" dirty="0"/>
              <a:t>here, this will be placed inside your Science binder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9" name="Ink 188"/>
              <p14:cNvContentPartPr/>
              <p14:nvPr/>
            </p14:nvContentPartPr>
            <p14:xfrm>
              <a:off x="3986589" y="1962411"/>
              <a:ext cx="1060560" cy="226296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1109" y="1947291"/>
                <a:ext cx="1087200" cy="22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7" name="Ink 196"/>
              <p14:cNvContentPartPr/>
              <p14:nvPr/>
            </p14:nvContentPartPr>
            <p14:xfrm>
              <a:off x="313869" y="1962771"/>
              <a:ext cx="8028000" cy="100548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29" y="1950531"/>
                <a:ext cx="805572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9" name="Ink 208"/>
              <p14:cNvContentPartPr/>
              <p14:nvPr/>
            </p14:nvContentPartPr>
            <p14:xfrm>
              <a:off x="577389" y="2024691"/>
              <a:ext cx="4496400" cy="17773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349" y="2009211"/>
                <a:ext cx="4526280" cy="18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0" name="Ink 209"/>
              <p14:cNvContentPartPr/>
              <p14:nvPr/>
            </p14:nvContentPartPr>
            <p14:xfrm>
              <a:off x="3086229" y="1988331"/>
              <a:ext cx="1854000" cy="34826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1109" y="1973571"/>
                <a:ext cx="1880640" cy="35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2457669" y="2728491"/>
              <a:ext cx="5631840" cy="308448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9309" y="2713011"/>
                <a:ext cx="5663880" cy="31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7" name="Ink 246"/>
              <p14:cNvContentPartPr/>
              <p14:nvPr/>
            </p14:nvContentPartPr>
            <p14:xfrm>
              <a:off x="6801069" y="5969211"/>
              <a:ext cx="0" cy="828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5" name="Ink 254"/>
              <p14:cNvContentPartPr/>
              <p14:nvPr/>
            </p14:nvContentPartPr>
            <p14:xfrm>
              <a:off x="3228069" y="5610651"/>
              <a:ext cx="1160640" cy="26460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0869" y="5607051"/>
                <a:ext cx="1175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7" name="Ink 256"/>
              <p14:cNvContentPartPr/>
              <p14:nvPr/>
            </p14:nvContentPartPr>
            <p14:xfrm>
              <a:off x="6438189" y="6003411"/>
              <a:ext cx="1639440" cy="64764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23789" y="5990811"/>
                <a:ext cx="16689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5" name="Ink 284"/>
              <p14:cNvContentPartPr/>
              <p14:nvPr/>
            </p14:nvContentPartPr>
            <p14:xfrm>
              <a:off x="2884269" y="3924411"/>
              <a:ext cx="1807560" cy="132444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8789" y="3908931"/>
                <a:ext cx="183528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6" name="Ink 285"/>
              <p14:cNvContentPartPr/>
              <p14:nvPr/>
            </p14:nvContentPartPr>
            <p14:xfrm>
              <a:off x="485229" y="3646851"/>
              <a:ext cx="2639520" cy="165024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2989" y="3633171"/>
                <a:ext cx="266364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7" name="Ink 286"/>
              <p14:cNvContentPartPr/>
              <p14:nvPr/>
            </p14:nvContentPartPr>
            <p14:xfrm>
              <a:off x="4886229" y="3427611"/>
              <a:ext cx="3517920" cy="69300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1829" y="3416811"/>
                <a:ext cx="353916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9" name="Ink 288"/>
              <p14:cNvContentPartPr/>
              <p14:nvPr/>
            </p14:nvContentPartPr>
            <p14:xfrm>
              <a:off x="3218349" y="5444691"/>
              <a:ext cx="5316840" cy="67644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6469" y="5429931"/>
                <a:ext cx="534240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8" name="Ink 297"/>
              <p14:cNvContentPartPr/>
              <p14:nvPr/>
            </p14:nvContentPartPr>
            <p14:xfrm>
              <a:off x="4613709" y="2794731"/>
              <a:ext cx="1712160" cy="25934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7149" y="2783931"/>
                <a:ext cx="1741320" cy="26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9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the Cell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Blood flows through the body in something like a figure eight. In the </a:t>
            </a:r>
            <a:r>
              <a:rPr lang="en-US" u="sng" dirty="0" smtClean="0"/>
              <a:t>first</a:t>
            </a:r>
            <a:r>
              <a:rPr lang="en-US" dirty="0" smtClean="0"/>
              <a:t> loop, blood travels from the heart to the lungs and </a:t>
            </a:r>
            <a:r>
              <a:rPr lang="en-US" u="sng" dirty="0" smtClean="0"/>
              <a:t>then </a:t>
            </a:r>
            <a:r>
              <a:rPr lang="en-US" dirty="0" smtClean="0"/>
              <a:t>back to the heart. In the </a:t>
            </a:r>
            <a:r>
              <a:rPr lang="en-US" u="sng" dirty="0" smtClean="0"/>
              <a:t>second</a:t>
            </a:r>
            <a:r>
              <a:rPr lang="en-US" dirty="0" smtClean="0"/>
              <a:t> loop, blood is pumped from the heart throughout the body and then returns to the heart.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1) Blood travels from the heart to the lungs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81300"/>
            <a:ext cx="8229600" cy="95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2) Blood travels from the lungs back to the heart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8229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) Blood travels from the heart throughout the body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991100"/>
            <a:ext cx="8229600" cy="1181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4) Blood travels from the body back to the heart and the cycle repeats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S010336796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alth_b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lth_be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0F57D8-7414-4D22-A39E-C9E489B89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TS010336796</Template>
  <TotalTime>92</TotalTime>
  <Words>215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TS010336796</vt:lpstr>
      <vt:lpstr>The Travels of the Red Blood Cell Mr. Jones Lesson L7</vt:lpstr>
      <vt:lpstr>The Travels of the Red Blood Cell</vt:lpstr>
      <vt:lpstr>The Travels of the Red Blood Cell</vt:lpstr>
      <vt:lpstr>Putting the Diagram Together</vt:lpstr>
      <vt:lpstr>The Story of the Cell Review</vt:lpstr>
      <vt:lpstr>Completing the Flow Chart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Travels of the Red Blood Cell Mr. Jones Lesson L7</dc:title>
  <dc:creator>Brian</dc:creator>
  <cp:lastModifiedBy>Brian</cp:lastModifiedBy>
  <cp:revision>5</cp:revision>
  <dcterms:created xsi:type="dcterms:W3CDTF">2012-10-01T04:15:03Z</dcterms:created>
  <dcterms:modified xsi:type="dcterms:W3CDTF">2012-10-01T05:47:24Z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TC103367969990</vt:lpwstr>
  </property>
</Properties>
</file>